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436AF7-B3FB-4C3D-9CA5-7E29C9910A3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A624F5-5E8C-40E6-8ACA-CFD3F37095E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B15104-0611-41E6-8C43-9D7E3FD3E44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0371E1-99C7-4D45-ABEC-4F4DB38B81E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34358B-FE46-464E-9092-57A29D38328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F65F6A-3B76-4CDC-970D-0102B5EE977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5F0763-023F-43B5-8E91-6F36DB19DA9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EB7FAD-A466-4A03-A07C-69ABF0F5891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A69439-D400-4F48-BCB7-F65AEBBC2BA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A6AF8F-0305-4D17-A404-07EC5FA8838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404CAC-17B3-4FB2-81BF-3ECEFEC94B6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34390D2-010D-4277-8017-15744ECC537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 descr="幻灯片1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 descr="幻灯片2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 descr="幻灯片3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 descr="幻灯片4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 descr="幻灯片5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 descr="幻灯片6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 descr="幻灯片7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 descr="幻灯片8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 descr="幻灯片9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 descr="图片10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44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 descr="幻灯片11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 descr="幻灯片12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 descr="幻灯片13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 descr="幻灯片14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 descr="幻灯片15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 descr="幻灯片16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 descr="幻灯片17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 descr="幻灯片18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 descr="幻灯片19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 descr="幻灯片20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 descr="幻灯片21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 descr="幻灯片22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 descr="幻灯片23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 descr="幻灯片24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7651" name="Rectangle 3" descr="幻灯片25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8675" name="Rectangle 3" descr="图片26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44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9699" name="Rectangle 3" descr="幻灯片27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23" name="Rectangle 3" descr="幻灯片28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1747" name="Rectangle 3" descr="幻灯片29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2771" name="Rectangle 3" descr="幻灯片30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3795" name="Rectangle 3" descr="幻灯片31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4819" name="Rectangle 3" descr="幻灯片32">
            <a:hlinkClick r:id="rId2"/>
          </p:cNvPr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32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6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</vt:vector>
  </TitlesOfParts>
  <Company>微软中国</Company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MS USER</dc:creator>
  <cp:lastModifiedBy>PC</cp:lastModifiedBy>
  <cp:revision>1</cp:revision>
  <cp:lastPrinted>1899-12-30T00:00:00Z</cp:lastPrinted>
  <dcterms:created xsi:type="dcterms:W3CDTF">2008-04-30T02:24:32Z</dcterms:created>
  <dcterms:modified xsi:type="dcterms:W3CDTF">2017-07-27T01:58:30Z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2052-8.1.0.2998</vt:lpwstr>
  </property>
</Properties>
</file>