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307" r:id="rId2"/>
    <p:sldId id="308" r:id="rId3"/>
    <p:sldId id="309" r:id="rId4"/>
    <p:sldId id="310" r:id="rId5"/>
    <p:sldId id="311" r:id="rId6"/>
    <p:sldId id="312" r:id="rId7"/>
    <p:sldId id="313" r:id="rId8"/>
    <p:sldId id="314" r:id="rId9"/>
    <p:sldId id="315" r:id="rId10"/>
    <p:sldId id="316" r:id="rId11"/>
    <p:sldId id="317" r:id="rId12"/>
    <p:sldId id="318" r:id="rId13"/>
    <p:sldId id="319" r:id="rId14"/>
    <p:sldId id="320" r:id="rId15"/>
    <p:sldId id="321" r:id="rId16"/>
    <p:sldId id="322" r:id="rId17"/>
    <p:sldId id="323" r:id="rId18"/>
    <p:sldId id="324" r:id="rId19"/>
    <p:sldId id="325" r:id="rId20"/>
    <p:sldId id="326" r:id="rId21"/>
    <p:sldId id="327" r:id="rId22"/>
    <p:sldId id="328" r:id="rId23"/>
    <p:sldId id="329" r:id="rId24"/>
    <p:sldId id="330" r:id="rId25"/>
    <p:sldId id="331" r:id="rId26"/>
    <p:sldId id="332" r:id="rId27"/>
    <p:sldId id="333" r:id="rId28"/>
    <p:sldId id="334" r:id="rId29"/>
    <p:sldId id="335" r:id="rId30"/>
    <p:sldId id="336" r:id="rId31"/>
    <p:sldId id="337" r:id="rId32"/>
    <p:sldId id="338" r:id="rId33"/>
    <p:sldId id="339" r:id="rId34"/>
    <p:sldId id="340" r:id="rId35"/>
    <p:sldId id="341" r:id="rId36"/>
    <p:sldId id="342" r:id="rId37"/>
    <p:sldId id="343" r:id="rId38"/>
    <p:sldId id="344" r:id="rId39"/>
    <p:sldId id="345" r:id="rId40"/>
    <p:sldId id="346" r:id="rId41"/>
    <p:sldId id="347" r:id="rId42"/>
    <p:sldId id="348" r:id="rId43"/>
    <p:sldId id="349" r:id="rId44"/>
    <p:sldId id="350" r:id="rId45"/>
    <p:sldId id="351" r:id="rId46"/>
    <p:sldId id="352" r:id="rId47"/>
    <p:sldId id="353" r:id="rId48"/>
    <p:sldId id="354" r:id="rId49"/>
    <p:sldId id="355" r:id="rId50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170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46083538" cy="4608353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Group 2"/>
          <p:cNvGrpSpPr>
            <a:grpSpLocks noChangeAspect="1"/>
          </p:cNvGrpSpPr>
          <p:nvPr/>
        </p:nvGrpSpPr>
        <p:grpSpPr bwMode="auto">
          <a:xfrm>
            <a:off x="0" y="0"/>
            <a:ext cx="9144000" cy="3365500"/>
            <a:chOff x="0" y="0"/>
            <a:chExt cx="5760" cy="2120"/>
          </a:xfrm>
        </p:grpSpPr>
        <p:pic>
          <p:nvPicPr>
            <p:cNvPr id="2051" name="Picture 3" descr="D:\FRONTPAGE THEMES\ARTSY\ARTBANNA.PNG"/>
            <p:cNvPicPr>
              <a:picLocks noChangeAspect="1" noChangeArrowheads="1"/>
            </p:cNvPicPr>
            <p:nvPr userDrawn="1"/>
          </p:nvPicPr>
          <p:blipFill>
            <a:blip r:embed="rId2" cstate="print"/>
            <a:srcRect l="8125"/>
            <a:stretch>
              <a:fillRect/>
            </a:stretch>
          </p:blipFill>
          <p:spPr bwMode="auto">
            <a:xfrm>
              <a:off x="0" y="0"/>
              <a:ext cx="5760" cy="5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052" name="Picture 4" descr="P:\!Themes\Artsy\Arthsepa.gif"/>
            <p:cNvPicPr>
              <a:picLocks noChangeAspect="1" noChangeArrowheads="1"/>
            </p:cNvPicPr>
            <p:nvPr userDrawn="1"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688" y="2059"/>
              <a:ext cx="2832" cy="6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053" name="Rectangle 5"/>
          <p:cNvSpPr>
            <a:spLocks noGrp="1" noChangeArrowheads="1"/>
          </p:cNvSpPr>
          <p:nvPr>
            <p:ph type="ctrTitle"/>
          </p:nvPr>
        </p:nvSpPr>
        <p:spPr>
          <a:xfrm>
            <a:off x="990600" y="1905000"/>
            <a:ext cx="7772400" cy="1143000"/>
          </a:xfrm>
        </p:spPr>
        <p:txBody>
          <a:bodyPr/>
          <a:lstStyle>
            <a:lvl1pPr algn="r">
              <a:defRPr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2686050" y="3492500"/>
            <a:ext cx="6102350" cy="1752600"/>
          </a:xfrm>
        </p:spPr>
        <p:txBody>
          <a:bodyPr/>
          <a:lstStyle>
            <a:lvl1pPr marL="0" indent="0" algn="r">
              <a:buFont typeface="Wingdings" pitchFamily="2" charset="2"/>
              <a:buNone/>
              <a:defRPr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dt" sz="half" idx="2"/>
          </p:nvPr>
        </p:nvSpPr>
        <p:spPr>
          <a:xfrm>
            <a:off x="3359150" y="634365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2056" name="Rectangle 8"/>
          <p:cNvSpPr>
            <a:spLocks noGrp="1" noChangeArrowheads="1"/>
          </p:cNvSpPr>
          <p:nvPr>
            <p:ph type="ftr" sz="quarter" idx="3"/>
          </p:nvPr>
        </p:nvSpPr>
        <p:spPr>
          <a:xfrm>
            <a:off x="6019800" y="634365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2057" name="Rectangle 9"/>
          <p:cNvSpPr>
            <a:spLocks noGrp="1" noChangeArrowheads="1"/>
          </p:cNvSpPr>
          <p:nvPr>
            <p:ph type="sldNum" sz="quarter" idx="4"/>
          </p:nvPr>
        </p:nvSpPr>
        <p:spPr>
          <a:xfrm>
            <a:off x="125413" y="6361113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2FF80CE2-769C-4565-A3BC-C0450B838B5F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1DB724-725B-474E-AD94-C4B60DF369B7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6F5708-B20E-402D-9868-1EC689DF1F6C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328613" y="1941513"/>
            <a:ext cx="4027487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08500" y="1941513"/>
            <a:ext cx="4029075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C9AC20-046F-4A84-9040-DAAACC9BB6CF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C7E177-C050-44DB-ADBD-CFE8A6BAF4EB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16602A-F239-4103-90FF-3DD865D46844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73D4F7-BA5F-471C-8B2E-0D3BC37EBC10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199A5A-A881-4AE9-A093-FAE7E4826CCE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54F925-1B43-472C-9F5A-88B1FCC50590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338430-1441-466F-82F2-BE76FD9AA9EE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796088" y="722313"/>
            <a:ext cx="2159000" cy="53340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317500" y="722313"/>
            <a:ext cx="6326188" cy="53340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23634C-EF29-4F89-9B4B-F919E8A66E42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 noChangeAspect="1"/>
          </p:cNvGrpSpPr>
          <p:nvPr/>
        </p:nvGrpSpPr>
        <p:grpSpPr bwMode="auto">
          <a:xfrm>
            <a:off x="-4763" y="1636713"/>
            <a:ext cx="9145588" cy="4618037"/>
            <a:chOff x="0" y="0"/>
            <a:chExt cx="5763" cy="2909"/>
          </a:xfrm>
        </p:grpSpPr>
        <p:pic>
          <p:nvPicPr>
            <p:cNvPr id="1027" name="Picture 3" descr="D:\FRONTPAGE THEMES\ARTSY\ARTHSEPA.PNG"/>
            <p:cNvPicPr>
              <a:picLocks noChangeAspect="1" noChangeArrowheads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3783" y="2862"/>
              <a:ext cx="1980" cy="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28" name="Picture 4" descr="P:\!Themes\Artsy\Arthsepa.gif"/>
            <p:cNvPicPr>
              <a:picLocks noChangeAspect="1" noChangeArrowheads="1"/>
            </p:cNvPicPr>
            <p:nvPr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0" y="0"/>
              <a:ext cx="2832" cy="6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029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317500" y="722313"/>
            <a:ext cx="8637588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smtClean="0"/>
              <a:t>单击此处编辑母版标题样式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328613" y="1941513"/>
            <a:ext cx="8208962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单击此处编辑母版文本样式</a:t>
            </a:r>
          </a:p>
          <a:p>
            <a:pPr lvl="1"/>
            <a:r>
              <a:rPr lang="zh-CN" smtClean="0"/>
              <a:t>第二级</a:t>
            </a:r>
          </a:p>
          <a:p>
            <a:pPr lvl="2"/>
            <a:r>
              <a:rPr lang="zh-CN" smtClean="0"/>
              <a:t>第三级</a:t>
            </a:r>
          </a:p>
          <a:p>
            <a:pPr lvl="3"/>
            <a:r>
              <a:rPr lang="zh-CN" smtClean="0"/>
              <a:t>第四级</a:t>
            </a:r>
          </a:p>
          <a:p>
            <a:pPr lvl="4"/>
            <a:r>
              <a:rPr lang="zh-CN" smtClean="0"/>
              <a:t>第五级</a:t>
            </a:r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433763" y="634365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</a:defRPr>
            </a:lvl1pPr>
          </a:lstStyle>
          <a:p>
            <a:endParaRPr lang="zh-CN" altLang="zh-CN"/>
          </a:p>
        </p:txBody>
      </p:sp>
      <p:sp>
        <p:nvSpPr>
          <p:cNvPr id="1032" name="Rectangle 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6108700" y="634365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endParaRPr lang="zh-CN" altLang="zh-CN"/>
          </a:p>
        </p:txBody>
      </p:sp>
      <p:sp>
        <p:nvSpPr>
          <p:cNvPr id="1033" name="Rectangle 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46050" y="6361113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>
                <a:latin typeface="+mn-lt"/>
              </a:defRPr>
            </a:lvl1pPr>
          </a:lstStyle>
          <a:p>
            <a:fld id="{D807233B-4C33-4655-B30C-D15B4CF4FAF7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rgbClr val="CCFF33"/>
        </a:buClr>
        <a:buSzPct val="7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2"/>
        </a:buClr>
        <a:buSzPct val="6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rgbClr val="0099CC"/>
        </a:buClr>
        <a:buSzPct val="65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hyperlink" Target="http://www.ppsbook.com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4100" name="Picture 4" descr="图片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16100" y="9525"/>
            <a:ext cx="55006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5124" name="Picture 4" descr="图片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313" y="368300"/>
            <a:ext cx="8229600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6148" name="Picture 4" descr="G:/d盘论坛资料/已加到论坛，需要重新整理/已加/失落的一角/图片2.jpg图片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313" y="368300"/>
            <a:ext cx="8229600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7172" name="Picture 4" descr="G:/d盘论坛资料/已加到论坛，需要重新整理/已加/失落的一角/图片3.jpg图片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313" y="368300"/>
            <a:ext cx="8229600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8196" name="Picture 4" descr="G:/d盘论坛资料/已加到论坛，需要重新整理/已加/失落的一角/图片4.jpg图片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313" y="368300"/>
            <a:ext cx="8229600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9220" name="Picture 4" descr="G:/d盘论坛资料/已加到论坛，需要重新整理/已加/失落的一角/图片5.jpg图片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313" y="368300"/>
            <a:ext cx="8229600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0244" name="Picture 4" descr="G:/d盘论坛资料/已加到论坛，需要重新整理/已加/失落的一角/图片6.jpg图片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313" y="368300"/>
            <a:ext cx="8229600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1268" name="Picture 4" descr="G:/d盘论坛资料/已加到论坛，需要重新整理/已加/失落的一角/图片7.jpg图片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313" y="368300"/>
            <a:ext cx="8229600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2292" name="Picture 4" descr="G:/d盘论坛资料/已加到论坛，需要重新整理/已加/失落的一角/图片8.jpg图片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313" y="368300"/>
            <a:ext cx="8229600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3316" name="Picture 4" descr="G:/d盘论坛资料/已加到论坛，需要重新整理/已加/失落的一角/图片9.jpg图片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313" y="368300"/>
            <a:ext cx="8229600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4340" name="Picture 4" descr="G:/d盘论坛资料/已加到论坛，需要重新整理/已加/失落的一角/图片10.jpg图片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313" y="368300"/>
            <a:ext cx="8229600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5364" name="Picture 4" descr="G:/d盘论坛资料/已加到论坛，需要重新整理/已加/失落的一角/图片11.jpg图片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313" y="368300"/>
            <a:ext cx="8229600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6388" name="Picture 4" descr="G:/d盘论坛资料/已加到论坛，需要重新整理/已加/失落的一角/图片12.jpg图片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313" y="368300"/>
            <a:ext cx="8229600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7412" name="Picture 4" descr="G:/d盘论坛资料/已加到论坛，需要重新整理/已加/失落的一角/图片13.jpg图片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313" y="368300"/>
            <a:ext cx="8229600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8436" name="Picture 4" descr="G:/d盘论坛资料/已加到论坛，需要重新整理/已加/失落的一角/图片14.jpg图片1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313" y="368300"/>
            <a:ext cx="8229600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9460" name="Picture 4" descr="G:/d盘论坛资料/已加到论坛，需要重新整理/已加/失落的一角/图片15.jpg图片1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313" y="368300"/>
            <a:ext cx="8229600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0484" name="Picture 4" descr="G:/d盘论坛资料/已加到论坛，需要重新整理/已加/失落的一角/图片16.jpg图片1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313" y="368300"/>
            <a:ext cx="8229600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1508" name="Picture 4" descr="G:/d盘论坛资料/已加到论坛，需要重新整理/已加/失落的一角/图片17.jpg图片1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313" y="368300"/>
            <a:ext cx="8229600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2532" name="Picture 4" descr="G:/d盘论坛资料/已加到论坛，需要重新整理/已加/失落的一角/图片18.jpg图片1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313" y="368300"/>
            <a:ext cx="8229600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3556" name="Picture 4" descr="G:/d盘论坛资料/已加到论坛，需要重新整理/已加/失落的一角/图片19.jpg图片1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313" y="368300"/>
            <a:ext cx="8229600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4580" name="Picture 4" descr="G:/d盘论坛资料/已加到论坛，需要重新整理/已加/失落的一角/图片20.jpg图片2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313" y="368300"/>
            <a:ext cx="8229600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5604" name="Picture 4" descr="G:/d盘论坛资料/已加到论坛，需要重新整理/已加/失落的一角/图片21.jpg图片2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313" y="368300"/>
            <a:ext cx="8229600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6628" name="Picture 4" descr="G:/d盘论坛资料/已加到论坛，需要重新整理/已加/失落的一角/图片22.jpg图片2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313" y="368300"/>
            <a:ext cx="8229600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7652" name="Picture 4" descr="G:/d盘论坛资料/已加到论坛，需要重新整理/已加/失落的一角/图片23.jpg图片2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313" y="368300"/>
            <a:ext cx="8229600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8676" name="Picture 4" descr="G:/d盘论坛资料/已加到论坛，需要重新整理/已加/失落的一角/图片24.jpg图片2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313" y="368300"/>
            <a:ext cx="8229600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9700" name="Picture 4" descr="G:/d盘论坛资料/已加到论坛，需要重新整理/已加/失落的一角/图片25.jpg图片2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313" y="368300"/>
            <a:ext cx="8229600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0724" name="Picture 4" descr="G:/d盘论坛资料/已加到论坛，需要重新整理/已加/失落的一角/图片26.jpg图片2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313" y="368300"/>
            <a:ext cx="8229600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1748" name="Picture 4" descr="G:/d盘论坛资料/已加到论坛，需要重新整理/已加/失落的一角/图片27.jpg图片2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313" y="368300"/>
            <a:ext cx="8229600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2772" name="Picture 4" descr="G:/d盘论坛资料/已加到论坛，需要重新整理/已加/失落的一角/图片28.jpg图片2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313" y="368300"/>
            <a:ext cx="8229600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3796" name="Picture 4" descr="G:/d盘论坛资料/已加到论坛，需要重新整理/已加/失落的一角/图片29.jpg图片2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313" y="368300"/>
            <a:ext cx="8229600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4820" name="Picture 4" descr="G:/d盘论坛资料/已加到论坛，需要重新整理/已加/失落的一角/图片30.jpg图片3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313" y="368300"/>
            <a:ext cx="8229600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5844" name="Picture 4" descr="G:/d盘论坛资料/已加到论坛，需要重新整理/已加/失落的一角/图片31.jpg图片3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313" y="368300"/>
            <a:ext cx="8229600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6868" name="Picture 4" descr="G:/d盘论坛资料/已加到论坛，需要重新整理/已加/失落的一角/图片32.jpg图片3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313" y="368300"/>
            <a:ext cx="8229600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7892" name="Picture 4" descr="G:/d盘论坛资料/已加到论坛，需要重新整理/已加/失落的一角/图片33.jpg图片3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313" y="368300"/>
            <a:ext cx="8229600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8916" name="Picture 4" descr="G:/d盘论坛资料/已加到论坛，需要重新整理/已加/失落的一角/图片34.jpg图片3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313" y="368300"/>
            <a:ext cx="8229600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9940" name="Picture 4" descr="G:/d盘论坛资料/已加到论坛，需要重新整理/已加/失落的一角/图片35.jpg图片3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313" y="368300"/>
            <a:ext cx="8229600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40964" name="Picture 4" descr="G:/d盘论坛资料/已加到论坛，需要重新整理/已加/失落的一角/图片36.jpg图片3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313" y="368300"/>
            <a:ext cx="8229600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41988" name="Picture 4" descr="G:/d盘论坛资料/已加到论坛，需要重新整理/已加/失落的一角/图片37.jpg图片3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313" y="368300"/>
            <a:ext cx="8229600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43012" name="Picture 4" descr="G:/d盘论坛资料/已加到论坛，需要重新整理/已加/失落的一角/图片38.jpg图片3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313" y="368300"/>
            <a:ext cx="8229600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44036" name="Picture 4" descr="G:/d盘论坛资料/已加到论坛，需要重新整理/已加/失落的一角/图片39.jpg图片3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313" y="368300"/>
            <a:ext cx="8229600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45060" name="Picture 4" descr="G:/d盘论坛资料/已加到论坛，需要重新整理/已加/失落的一角/图片40.jpg图片4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313" y="368300"/>
            <a:ext cx="8229600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46084" name="Picture 4" descr="G:/d盘论坛资料/已加到论坛，需要重新整理/已加/失落的一角/图片41.jpg图片4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313" y="368300"/>
            <a:ext cx="8229600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47108" name="Picture 4" descr="G:/d盘论坛资料/已加到论坛，需要重新整理/已加/失落的一角/图片42.jpg图片4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313" y="368300"/>
            <a:ext cx="8229600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48132" name="Picture 4" descr="G:/d盘论坛资料/已加到论坛，需要重新整理/已加/失落的一角/图片43.jpg图片4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313" y="368300"/>
            <a:ext cx="8229600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49156" name="Picture 4" descr="G:/d盘论坛资料/已加到论坛，需要重新整理/已加/失落的一角/图片44.jpg图片4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313" y="368300"/>
            <a:ext cx="8229600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50180" name="Picture 4" descr="G:/d盘论坛资料/已加到论坛，需要重新整理/已加/失落的一角/图片45.jpg图片4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313" y="368300"/>
            <a:ext cx="8229600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51204" name="Picture 4" descr="G:/d盘论坛资料/已加到论坛，需要重新整理/已加/失落的一角/图片46.jpg图片4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313" y="368300"/>
            <a:ext cx="8229600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52228" name="Picture 4" descr="G:/d盘论坛资料/已加到论坛，需要重新整理/已加/失落的一角/图片47.jpg图片4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313" y="368300"/>
            <a:ext cx="8229600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53252" name="Picture 4" descr="G:/d盘论坛资料/已加到论坛，需要重新整理/已加/失落的一角/图片48.jpg图片48">
            <a:hlinkClick r:id="rId2" tooltip="绘本在线论坛 www.ppsbook.com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313" y="368300"/>
            <a:ext cx="8229600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Artsy">
  <a:themeElements>
    <a:clrScheme name="Artsy 1">
      <a:dk1>
        <a:srgbClr val="000000"/>
      </a:dk1>
      <a:lt1>
        <a:srgbClr val="FFFFCC"/>
      </a:lt1>
      <a:dk2>
        <a:srgbClr val="4D4D4D"/>
      </a:dk2>
      <a:lt2>
        <a:srgbClr val="FFCC00"/>
      </a:lt2>
      <a:accent1>
        <a:srgbClr val="808000"/>
      </a:accent1>
      <a:accent2>
        <a:srgbClr val="CC9900"/>
      </a:accent2>
      <a:accent3>
        <a:srgbClr val="B2B2B2"/>
      </a:accent3>
      <a:accent4>
        <a:srgbClr val="DADAAE"/>
      </a:accent4>
      <a:accent5>
        <a:srgbClr val="C0C0AA"/>
      </a:accent5>
      <a:accent6>
        <a:srgbClr val="B98A00"/>
      </a:accent6>
      <a:hlink>
        <a:srgbClr val="CC6600"/>
      </a:hlink>
      <a:folHlink>
        <a:srgbClr val="969696"/>
      </a:folHlink>
    </a:clrScheme>
    <a:fontScheme name="Artsy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宋体" pitchFamily="2" charset="-122"/>
          </a:defRPr>
        </a:defPPr>
      </a:lstStyle>
    </a:lnDef>
  </a:objectDefaults>
  <a:extraClrSchemeLst>
    <a:extraClrScheme>
      <a:clrScheme name="Artsy 1">
        <a:dk1>
          <a:srgbClr val="000000"/>
        </a:dk1>
        <a:lt1>
          <a:srgbClr val="FFFFCC"/>
        </a:lt1>
        <a:dk2>
          <a:srgbClr val="4D4D4D"/>
        </a:dk2>
        <a:lt2>
          <a:srgbClr val="FFCC00"/>
        </a:lt2>
        <a:accent1>
          <a:srgbClr val="808000"/>
        </a:accent1>
        <a:accent2>
          <a:srgbClr val="CC9900"/>
        </a:accent2>
        <a:accent3>
          <a:srgbClr val="B2B2B2"/>
        </a:accent3>
        <a:accent4>
          <a:srgbClr val="DADAAE"/>
        </a:accent4>
        <a:accent5>
          <a:srgbClr val="C0C0AA"/>
        </a:accent5>
        <a:accent6>
          <a:srgbClr val="B98A00"/>
        </a:accent6>
        <a:hlink>
          <a:srgbClr val="CC66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rtsy 2">
        <a:dk1>
          <a:srgbClr val="660033"/>
        </a:dk1>
        <a:lt1>
          <a:srgbClr val="FFFFFF"/>
        </a:lt1>
        <a:dk2>
          <a:srgbClr val="B60009"/>
        </a:dk2>
        <a:lt2>
          <a:srgbClr val="B2B2B2"/>
        </a:lt2>
        <a:accent1>
          <a:srgbClr val="CCCC00"/>
        </a:accent1>
        <a:accent2>
          <a:srgbClr val="DE9ABC"/>
        </a:accent2>
        <a:accent3>
          <a:srgbClr val="FFFFFF"/>
        </a:accent3>
        <a:accent4>
          <a:srgbClr val="56002A"/>
        </a:accent4>
        <a:accent5>
          <a:srgbClr val="E2E2AA"/>
        </a:accent5>
        <a:accent6>
          <a:srgbClr val="C98BAA"/>
        </a:accent6>
        <a:hlink>
          <a:srgbClr val="FFAFAF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rtsy 3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C0C0C0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C8C8C8"/>
        </a:accent6>
        <a:hlink>
          <a:srgbClr val="808080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rtsy 4">
        <a:dk1>
          <a:srgbClr val="2C2C42"/>
        </a:dk1>
        <a:lt1>
          <a:srgbClr val="FFFFCC"/>
        </a:lt1>
        <a:dk2>
          <a:srgbClr val="666699"/>
        </a:dk2>
        <a:lt2>
          <a:srgbClr val="FFCC00"/>
        </a:lt2>
        <a:accent1>
          <a:srgbClr val="FF9933"/>
        </a:accent1>
        <a:accent2>
          <a:srgbClr val="808000"/>
        </a:accent2>
        <a:accent3>
          <a:srgbClr val="B8B8CA"/>
        </a:accent3>
        <a:accent4>
          <a:srgbClr val="DADAAE"/>
        </a:accent4>
        <a:accent5>
          <a:srgbClr val="FFCAAD"/>
        </a:accent5>
        <a:accent6>
          <a:srgbClr val="737300"/>
        </a:accent6>
        <a:hlink>
          <a:srgbClr val="CC6600"/>
        </a:hlink>
        <a:folHlink>
          <a:srgbClr val="3333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rtsy 5">
        <a:dk1>
          <a:srgbClr val="50000F"/>
        </a:dk1>
        <a:lt1>
          <a:srgbClr val="FFCC00"/>
        </a:lt1>
        <a:dk2>
          <a:srgbClr val="800000"/>
        </a:dk2>
        <a:lt2>
          <a:srgbClr val="FFFFCC"/>
        </a:lt2>
        <a:accent1>
          <a:srgbClr val="808000"/>
        </a:accent1>
        <a:accent2>
          <a:srgbClr val="993366"/>
        </a:accent2>
        <a:accent3>
          <a:srgbClr val="C0AAAA"/>
        </a:accent3>
        <a:accent4>
          <a:srgbClr val="DAAE00"/>
        </a:accent4>
        <a:accent5>
          <a:srgbClr val="C0C0AA"/>
        </a:accent5>
        <a:accent6>
          <a:srgbClr val="8A2D5C"/>
        </a:accent6>
        <a:hlink>
          <a:srgbClr val="FF5050"/>
        </a:hlink>
        <a:folHlink>
          <a:srgbClr val="99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rtsy 6">
        <a:dk1>
          <a:srgbClr val="333300"/>
        </a:dk1>
        <a:lt1>
          <a:srgbClr val="FFCC00"/>
        </a:lt1>
        <a:dk2>
          <a:srgbClr val="666633"/>
        </a:dk2>
        <a:lt2>
          <a:srgbClr val="FFFFCC"/>
        </a:lt2>
        <a:accent1>
          <a:srgbClr val="8F7401"/>
        </a:accent1>
        <a:accent2>
          <a:srgbClr val="CC6600"/>
        </a:accent2>
        <a:accent3>
          <a:srgbClr val="B8B8AD"/>
        </a:accent3>
        <a:accent4>
          <a:srgbClr val="DAAE00"/>
        </a:accent4>
        <a:accent5>
          <a:srgbClr val="C6BCAA"/>
        </a:accent5>
        <a:accent6>
          <a:srgbClr val="B95C00"/>
        </a:accent6>
        <a:hlink>
          <a:srgbClr val="666699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rtsy 7">
        <a:dk1>
          <a:srgbClr val="000000"/>
        </a:dk1>
        <a:lt1>
          <a:srgbClr val="FFFFFF"/>
        </a:lt1>
        <a:dk2>
          <a:srgbClr val="40458C"/>
        </a:dk2>
        <a:lt2>
          <a:srgbClr val="FFFFCC"/>
        </a:lt2>
        <a:accent1>
          <a:srgbClr val="8D8DB3"/>
        </a:accent1>
        <a:accent2>
          <a:srgbClr val="B2B2B2"/>
        </a:accent2>
        <a:accent3>
          <a:srgbClr val="AFB0C5"/>
        </a:accent3>
        <a:accent4>
          <a:srgbClr val="DADADA"/>
        </a:accent4>
        <a:accent5>
          <a:srgbClr val="C5C5D6"/>
        </a:accent5>
        <a:accent6>
          <a:srgbClr val="A1A1A1"/>
        </a:accent6>
        <a:hlink>
          <a:srgbClr val="6F89F7"/>
        </a:hlink>
        <a:folHlink>
          <a:srgbClr val="4F56AD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Files\Microsoft Office\Templates\Presentation Designs\Artsy.pot</Template>
  <TotalTime>0</TotalTime>
  <Pages>0</Pages>
  <Words>0</Words>
  <Characters>0</Characters>
  <Application>Microsoft Office PowerPoint</Application>
  <DocSecurity>0</DocSecurity>
  <PresentationFormat>全屏显示(4:3)</PresentationFormat>
  <Lines>0</Lines>
  <Paragraphs>0</Paragraphs>
  <Slides>49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49</vt:i4>
      </vt:variant>
    </vt:vector>
  </HeadingPairs>
  <TitlesOfParts>
    <vt:vector size="55" baseType="lpstr">
      <vt:lpstr>Arial</vt:lpstr>
      <vt:lpstr>宋体</vt:lpstr>
      <vt:lpstr>Wingdings</vt:lpstr>
      <vt:lpstr>Times New Roman</vt:lpstr>
      <vt:lpstr>华文隶书</vt:lpstr>
      <vt:lpstr>Artsy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  <vt:lpstr>幻灯片 26</vt:lpstr>
      <vt:lpstr>幻灯片 27</vt:lpstr>
      <vt:lpstr>幻灯片 28</vt:lpstr>
      <vt:lpstr>幻灯片 29</vt:lpstr>
      <vt:lpstr>幻灯片 30</vt:lpstr>
      <vt:lpstr>幻灯片 31</vt:lpstr>
      <vt:lpstr>幻灯片 32</vt:lpstr>
      <vt:lpstr>幻灯片 33</vt:lpstr>
      <vt:lpstr>幻灯片 34</vt:lpstr>
      <vt:lpstr>幻灯片 35</vt:lpstr>
      <vt:lpstr>幻灯片 36</vt:lpstr>
      <vt:lpstr>幻灯片 37</vt:lpstr>
      <vt:lpstr>幻灯片 38</vt:lpstr>
      <vt:lpstr>幻灯片 39</vt:lpstr>
      <vt:lpstr>幻灯片 40</vt:lpstr>
      <vt:lpstr>幻灯片 41</vt:lpstr>
      <vt:lpstr>幻灯片 42</vt:lpstr>
      <vt:lpstr>幻灯片 43</vt:lpstr>
      <vt:lpstr>幻灯片 44</vt:lpstr>
      <vt:lpstr>幻灯片 45</vt:lpstr>
      <vt:lpstr>幻灯片 46</vt:lpstr>
      <vt:lpstr>幻灯片 47</vt:lpstr>
      <vt:lpstr>幻灯片 48</vt:lpstr>
      <vt:lpstr>幻灯片 49</vt:lpstr>
    </vt:vector>
  </TitlesOfParts>
  <Company>Microsoft China</Company>
  <LinksUpToDate>false</LinksUpToDate>
  <CharactersWithSpaces>0</CharactersWithSpaces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绘本在线论坛 www.ppsbook.com</dc:title>
  <dc:creator>绘本在线论坛 www.ppsbook.com</dc:creator>
  <cp:lastModifiedBy>PC</cp:lastModifiedBy>
  <cp:revision>4</cp:revision>
  <cp:lastPrinted>1899-12-30T00:00:00Z</cp:lastPrinted>
  <dcterms:created xsi:type="dcterms:W3CDTF">2005-09-26T13:38:53Z</dcterms:created>
  <dcterms:modified xsi:type="dcterms:W3CDTF">2017-07-27T01:58:59Z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2052-6.6.0.2461</vt:lpwstr>
  </property>
</Properties>
</file>