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7981C4-FD85-47B5-9971-1CD3483DC09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74230D-62D8-419E-950F-5E5910EF2B0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D40D94-B3F5-4AE4-8D22-01B8AC8A96E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B2C79F-E723-42B9-90C2-CF8A3455DBB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C25C0D-DDCD-4D4E-B872-7FC57355944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D83AD-BBE3-4B9E-B30F-0606CB555EC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93A88-C20D-47D8-99CA-A851A47B718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23742A-7695-4B25-8784-BD4D518FCE8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44C938-32AB-4446-8D05-7F024BB8610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6163ED-5769-4FDA-8C9E-D175F625C91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01BBB2-A098-4F62-BF3A-D3AE9B7AFD7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967117B-1409-434D-AB71-0B66300A081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g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img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img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3350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img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img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44000" cy="66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img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img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img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44000" cy="66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mg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img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img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img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img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img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88913"/>
            <a:ext cx="9144000" cy="66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img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img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img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img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88913"/>
            <a:ext cx="9144000" cy="66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img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925" y="117475"/>
            <a:ext cx="9142413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img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88913"/>
            <a:ext cx="9144000" cy="66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img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44000" cy="66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img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44000" cy="66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img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7475"/>
            <a:ext cx="9144000" cy="660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img025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913"/>
            <a:ext cx="9144000" cy="66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2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2010-12-11T21:18:09Z</dcterms:created>
  <dcterms:modified xsi:type="dcterms:W3CDTF">2017-07-27T02:00:18Z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