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7281525" cy="12961938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680" y="-78"/>
      </p:cViewPr>
      <p:guideLst>
        <p:guide orient="horz" pos="4083"/>
        <p:guide pos="544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95400" y="4025900"/>
            <a:ext cx="14690725" cy="277971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92388" y="7345363"/>
            <a:ext cx="12096750" cy="33115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E0F5CC-79D4-4233-B9FA-7A84E1E5C44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39D2CC-7166-430C-9E75-DCAFBFF6725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65250" y="8329613"/>
            <a:ext cx="14689138" cy="25733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365250" y="5494338"/>
            <a:ext cx="14689138" cy="28352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62C12C-D716-4C07-88B9-9518A6B88FF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63600" y="3024188"/>
            <a:ext cx="7700963" cy="8555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716963" y="3024188"/>
            <a:ext cx="7700962" cy="8555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803565-0B7F-45A9-9495-AFDF81F36C3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63600" y="2901950"/>
            <a:ext cx="7635875" cy="12080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63600" y="4110038"/>
            <a:ext cx="7635875" cy="74691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8778875" y="2901950"/>
            <a:ext cx="7639050" cy="12080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8778875" y="4110038"/>
            <a:ext cx="7639050" cy="74691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28C901-42D2-41B3-BB08-6DD7414C76B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227DA2-8D7D-4A70-A7CD-A680A0858B4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9C1CA3-E265-4785-B0F4-C2653A2413C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63600" y="515938"/>
            <a:ext cx="5686425" cy="21971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756400" y="515938"/>
            <a:ext cx="9661525" cy="110632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63600" y="2713038"/>
            <a:ext cx="5686425" cy="88661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9C5002-B419-4294-BDF1-56C2522F902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87725" y="9074150"/>
            <a:ext cx="10367963" cy="1069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387725" y="1158875"/>
            <a:ext cx="10367963" cy="77771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387725" y="10144125"/>
            <a:ext cx="10367963" cy="15224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1B20DF-6DE2-46CA-9F5E-EA9DCC2D04A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8C5137-A0A4-4074-BB78-349A20E52CB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2530138" y="519113"/>
            <a:ext cx="3887787" cy="11060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63600" y="519113"/>
            <a:ext cx="11514138" cy="11060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6619D5-4BDA-43C7-9663-0882EFDD139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63600" y="519113"/>
            <a:ext cx="15554325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2812" tIns="86406" rIns="172812" bIns="8640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63600" y="3024188"/>
            <a:ext cx="15554325" cy="855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63600" y="11803063"/>
            <a:ext cx="403225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defTabSz="1728788">
              <a:defRPr sz="26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03913" y="11803063"/>
            <a:ext cx="547370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algn="ctr" defTabSz="1728788">
              <a:defRPr sz="26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385675" y="11803063"/>
            <a:ext cx="403225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algn="r" defTabSz="1728788">
              <a:defRPr sz="2600"/>
            </a:lvl1pPr>
          </a:lstStyle>
          <a:p>
            <a:fld id="{2C17875D-4F0E-4B5C-AF9C-BDC594E13DE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647700" indent="-647700" algn="l" defTabSz="1728788" rtl="0" fontAlgn="base">
        <a:spcBef>
          <a:spcPct val="20000"/>
        </a:spcBef>
        <a:spcAft>
          <a:spcPct val="0"/>
        </a:spcAft>
        <a:buChar char="•"/>
        <a:defRPr sz="6000">
          <a:solidFill>
            <a:schemeClr val="tx1"/>
          </a:solidFill>
          <a:latin typeface="+mn-lt"/>
          <a:ea typeface="+mn-ea"/>
          <a:cs typeface="+mn-cs"/>
        </a:defRPr>
      </a:lvl1pPr>
      <a:lvl2pPr marL="1403350" indent="-539750" algn="l" defTabSz="1728788" rtl="0" fontAlgn="base">
        <a:spcBef>
          <a:spcPct val="20000"/>
        </a:spcBef>
        <a:spcAft>
          <a:spcPct val="0"/>
        </a:spcAft>
        <a:buChar char="–"/>
        <a:defRPr sz="5300">
          <a:solidFill>
            <a:schemeClr val="tx1"/>
          </a:solidFill>
          <a:latin typeface="+mn-lt"/>
          <a:ea typeface="+mn-ea"/>
        </a:defRPr>
      </a:lvl2pPr>
      <a:lvl3pPr marL="2160588" indent="-431800" algn="l" defTabSz="1728788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</a:defRPr>
      </a:lvl3pPr>
      <a:lvl4pPr marL="3024188" indent="-431800" algn="l" defTabSz="1728788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ea typeface="+mn-ea"/>
        </a:defRPr>
      </a:lvl4pPr>
      <a:lvl5pPr marL="38877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5pPr>
      <a:lvl6pPr marL="43449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6pPr>
      <a:lvl7pPr marL="48021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7pPr>
      <a:lvl8pPr marL="52593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8pPr>
      <a:lvl9pPr marL="57165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狮子牙和丝绸爪子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76713" y="0"/>
            <a:ext cx="9353550" cy="129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狮子牙和丝绸爪子002"/>
          <p:cNvPicPr>
            <a:picLocks noChangeAspect="1" noChangeArrowheads="1"/>
          </p:cNvPicPr>
          <p:nvPr/>
        </p:nvPicPr>
        <p:blipFill>
          <a:blip r:embed="rId2" cstate="print"/>
          <a:srcRect l="8948" r="9895" b="4512"/>
          <a:stretch>
            <a:fillRect/>
          </a:stretch>
        </p:blipFill>
        <p:spPr bwMode="auto">
          <a:xfrm>
            <a:off x="4775200" y="0"/>
            <a:ext cx="7950200" cy="129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狮子牙和丝绸爪子003"/>
          <p:cNvPicPr>
            <a:picLocks noChangeAspect="1" noChangeArrowheads="1"/>
          </p:cNvPicPr>
          <p:nvPr/>
        </p:nvPicPr>
        <p:blipFill>
          <a:blip r:embed="rId2" cstate="print"/>
          <a:srcRect l="5116" t="4527" r="10841" b="21042"/>
          <a:stretch>
            <a:fillRect/>
          </a:stretch>
        </p:blipFill>
        <p:spPr bwMode="auto">
          <a:xfrm>
            <a:off x="3848100" y="0"/>
            <a:ext cx="10561638" cy="129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狮子牙和丝绸爪子004"/>
          <p:cNvPicPr>
            <a:picLocks noChangeAspect="1" noChangeArrowheads="1"/>
          </p:cNvPicPr>
          <p:nvPr/>
        </p:nvPicPr>
        <p:blipFill>
          <a:blip r:embed="rId2" cstate="print"/>
          <a:srcRect l="3200" t="4527" r="7979" b="4512"/>
          <a:stretch>
            <a:fillRect/>
          </a:stretch>
        </p:blipFill>
        <p:spPr bwMode="auto">
          <a:xfrm>
            <a:off x="3894138" y="0"/>
            <a:ext cx="9132887" cy="129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 t="1724" r="2660" b="3777"/>
          <a:stretch>
            <a:fillRect/>
          </a:stretch>
        </p:blipFill>
        <p:spPr bwMode="auto">
          <a:xfrm>
            <a:off x="0" y="431800"/>
            <a:ext cx="17281525" cy="1205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 l="2110" t="2054" r="3639" b="3442"/>
          <a:stretch>
            <a:fillRect/>
          </a:stretch>
        </p:blipFill>
        <p:spPr bwMode="auto">
          <a:xfrm>
            <a:off x="0" y="0"/>
            <a:ext cx="17281525" cy="1235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 l="1120" t="2399" r="2144" b="3777"/>
          <a:stretch>
            <a:fillRect/>
          </a:stretch>
        </p:blipFill>
        <p:spPr bwMode="auto">
          <a:xfrm>
            <a:off x="0" y="396875"/>
            <a:ext cx="17281525" cy="1192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/论坛/论坛待整理资料/已加到论坛，需要重新整理/已加/狮子牙和丝绸爪子/图片8.jpg图片8"/>
          <p:cNvPicPr>
            <a:picLocks noChangeAspect="1" noChangeArrowheads="1"/>
          </p:cNvPicPr>
          <p:nvPr/>
        </p:nvPicPr>
        <p:blipFill>
          <a:blip r:embed="rId2" cstate="print"/>
          <a:srcRect l="645" t="1108" r="3639" b="3188"/>
          <a:stretch>
            <a:fillRect/>
          </a:stretch>
        </p:blipFill>
        <p:spPr bwMode="auto">
          <a:xfrm>
            <a:off x="6350" y="274638"/>
            <a:ext cx="17268825" cy="1225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 l="1120" t="2399" r="3114" b="3777"/>
          <a:stretch>
            <a:fillRect/>
          </a:stretch>
        </p:blipFill>
        <p:spPr bwMode="auto">
          <a:xfrm>
            <a:off x="0" y="285750"/>
            <a:ext cx="17281525" cy="1204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 l="868" t="2737" r="1414" b="4108"/>
          <a:stretch>
            <a:fillRect/>
          </a:stretch>
        </p:blipFill>
        <p:spPr bwMode="auto">
          <a:xfrm>
            <a:off x="0" y="647700"/>
            <a:ext cx="17281525" cy="1186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 l="1599" t="1767" r="3593" b="3818"/>
          <a:stretch>
            <a:fillRect/>
          </a:stretch>
        </p:blipFill>
        <p:spPr bwMode="auto">
          <a:xfrm>
            <a:off x="0" y="130175"/>
            <a:ext cx="17281525" cy="1225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 l="900" t="1724" r="2902" b="3777"/>
          <a:stretch>
            <a:fillRect/>
          </a:stretch>
        </p:blipFill>
        <p:spPr bwMode="auto">
          <a:xfrm>
            <a:off x="0" y="206375"/>
            <a:ext cx="17281525" cy="1213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 l="1120" t="1767" r="3114" b="3818"/>
          <a:stretch>
            <a:fillRect/>
          </a:stretch>
        </p:blipFill>
        <p:spPr bwMode="auto">
          <a:xfrm>
            <a:off x="0" y="407988"/>
            <a:ext cx="17281525" cy="1213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 l="1369" t="1791" r="4318" b="3188"/>
          <a:stretch>
            <a:fillRect/>
          </a:stretch>
        </p:blipFill>
        <p:spPr bwMode="auto">
          <a:xfrm>
            <a:off x="0" y="476250"/>
            <a:ext cx="17281525" cy="1216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 l="880" t="1418" r="3352" b="3484"/>
          <a:stretch>
            <a:fillRect/>
          </a:stretch>
        </p:blipFill>
        <p:spPr bwMode="auto">
          <a:xfrm>
            <a:off x="0" y="576263"/>
            <a:ext cx="17281525" cy="1206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:/论坛/论坛待整理资料/已加到论坛，需要重新整理/已加/狮子牙和丝绸爪子/图片16.jpg图片16"/>
          <p:cNvPicPr>
            <a:picLocks noChangeAspect="1" noChangeArrowheads="1"/>
          </p:cNvPicPr>
          <p:nvPr/>
        </p:nvPicPr>
        <p:blipFill>
          <a:blip r:embed="rId2" cstate="print"/>
          <a:srcRect l="1120" t="1108" r="3114" b="3188"/>
          <a:stretch>
            <a:fillRect/>
          </a:stretch>
        </p:blipFill>
        <p:spPr bwMode="auto">
          <a:xfrm>
            <a:off x="4763" y="407988"/>
            <a:ext cx="17272000" cy="1213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 l="963" t="1108" r="4417" b="3188"/>
          <a:stretch>
            <a:fillRect/>
          </a:stretch>
        </p:blipFill>
        <p:spPr bwMode="auto">
          <a:xfrm>
            <a:off x="0" y="284163"/>
            <a:ext cx="17281525" cy="1231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狮子牙和丝绸爪子03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6143" t="3331" r="3038" b="4446"/>
          <a:stretch>
            <a:fillRect/>
          </a:stretch>
        </p:blipFill>
        <p:spPr bwMode="auto">
          <a:xfrm>
            <a:off x="4230688" y="0"/>
            <a:ext cx="9212262" cy="129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自定义</PresentationFormat>
  <Lines>0</Lines>
  <Paragraphs>0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2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</vt:vector>
  </TitlesOfParts>
  <Company>新教育研究中心</Company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新教育</dc:creator>
  <cp:lastModifiedBy>PC</cp:lastModifiedBy>
  <cp:revision>3</cp:revision>
  <cp:lastPrinted>1899-12-30T00:00:00Z</cp:lastPrinted>
  <dcterms:created xsi:type="dcterms:W3CDTF">2008-03-18T13:03:02Z</dcterms:created>
  <dcterms:modified xsi:type="dcterms:W3CDTF">2017-07-27T01:59:44Z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2052-8.1.0.2998</vt:lpwstr>
  </property>
</Properties>
</file>