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7281525" cy="12961938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680" y="-78"/>
      </p:cViewPr>
      <p:guideLst>
        <p:guide orient="horz" pos="4083"/>
        <p:guide pos="544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95400" y="4025900"/>
            <a:ext cx="14690725" cy="277971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92388" y="7345363"/>
            <a:ext cx="12096750" cy="33115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5DAAB8-0591-4BE6-82D1-2DDA9AB0D99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EFF654-E206-4042-A6A2-9AFAEE80827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65250" y="8329613"/>
            <a:ext cx="14689138" cy="257333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365250" y="5494338"/>
            <a:ext cx="14689138" cy="28352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18DE89-FC0C-465B-A206-2E8DACECB3E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63600" y="3024188"/>
            <a:ext cx="7700963" cy="8555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716963" y="3024188"/>
            <a:ext cx="7700962" cy="8555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8F9250-AB8B-4C80-88BA-36DD7E8A977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63600" y="2901950"/>
            <a:ext cx="7635875" cy="12080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63600" y="4110038"/>
            <a:ext cx="7635875" cy="74691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8778875" y="2901950"/>
            <a:ext cx="7639050" cy="12080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8778875" y="4110038"/>
            <a:ext cx="7639050" cy="74691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4418DC-5E95-4591-9EC4-F00647E174A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7BD01A-284F-4263-8D16-AEBA0C54177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FAAD64-6D9D-424E-B871-54C435EFD1C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63600" y="515938"/>
            <a:ext cx="5686425" cy="21971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756400" y="515938"/>
            <a:ext cx="9661525" cy="110632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63600" y="2713038"/>
            <a:ext cx="5686425" cy="88661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B44550-AEF9-4A5E-BBD9-40968DB7BE7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87725" y="9074150"/>
            <a:ext cx="10367963" cy="1069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387725" y="1158875"/>
            <a:ext cx="10367963" cy="77771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387725" y="10144125"/>
            <a:ext cx="10367963" cy="15224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8B9404-F421-4560-9F9B-05D0AC4C85F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C78E13-1554-46B8-835A-795FBC3F750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2530138" y="519113"/>
            <a:ext cx="3887787" cy="11060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63600" y="519113"/>
            <a:ext cx="11514138" cy="11060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1138BD-0642-4432-9FEC-346EDACC8A0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63600" y="519113"/>
            <a:ext cx="15554325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2812" tIns="86406" rIns="172812" bIns="8640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63600" y="3024188"/>
            <a:ext cx="15554325" cy="855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63600" y="11803063"/>
            <a:ext cx="403225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defTabSz="1728788">
              <a:defRPr sz="26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03913" y="11803063"/>
            <a:ext cx="547370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algn="ctr" defTabSz="1728788">
              <a:defRPr sz="26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2385675" y="11803063"/>
            <a:ext cx="403225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algn="r" defTabSz="1728788">
              <a:defRPr sz="2600"/>
            </a:lvl1pPr>
          </a:lstStyle>
          <a:p>
            <a:fld id="{2E13B336-694A-4947-910F-1169FDB74E7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647700" indent="-647700" algn="l" defTabSz="1728788" rtl="0" fontAlgn="base">
        <a:spcBef>
          <a:spcPct val="20000"/>
        </a:spcBef>
        <a:spcAft>
          <a:spcPct val="0"/>
        </a:spcAft>
        <a:buChar char="•"/>
        <a:defRPr sz="6000">
          <a:solidFill>
            <a:schemeClr val="tx1"/>
          </a:solidFill>
          <a:latin typeface="+mn-lt"/>
          <a:ea typeface="+mn-ea"/>
          <a:cs typeface="+mn-cs"/>
        </a:defRPr>
      </a:lvl1pPr>
      <a:lvl2pPr marL="1403350" indent="-539750" algn="l" defTabSz="1728788" rtl="0" fontAlgn="base">
        <a:spcBef>
          <a:spcPct val="20000"/>
        </a:spcBef>
        <a:spcAft>
          <a:spcPct val="0"/>
        </a:spcAft>
        <a:buChar char="–"/>
        <a:defRPr sz="5300">
          <a:solidFill>
            <a:schemeClr val="tx1"/>
          </a:solidFill>
          <a:latin typeface="+mn-lt"/>
          <a:ea typeface="+mn-ea"/>
        </a:defRPr>
      </a:lvl2pPr>
      <a:lvl3pPr marL="2160588" indent="-431800" algn="l" defTabSz="1728788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</a:defRPr>
      </a:lvl3pPr>
      <a:lvl4pPr marL="3024188" indent="-431800" algn="l" defTabSz="1728788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  <a:ea typeface="+mn-ea"/>
        </a:defRPr>
      </a:lvl4pPr>
      <a:lvl5pPr marL="38877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5pPr>
      <a:lvl6pPr marL="43449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6pPr>
      <a:lvl7pPr marL="48021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7pPr>
      <a:lvl8pPr marL="52593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8pPr>
      <a:lvl9pPr marL="57165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睡鼠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05275" y="0"/>
            <a:ext cx="9351963" cy="129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睡鼠002"/>
          <p:cNvPicPr>
            <a:picLocks noChangeAspect="1" noChangeArrowheads="1"/>
          </p:cNvPicPr>
          <p:nvPr/>
        </p:nvPicPr>
        <p:blipFill>
          <a:blip r:embed="rId2" cstate="print"/>
          <a:srcRect l="15620" t="3828" r="14674" b="47446"/>
          <a:stretch>
            <a:fillRect/>
          </a:stretch>
        </p:blipFill>
        <p:spPr bwMode="auto">
          <a:xfrm>
            <a:off x="5111750" y="2089150"/>
            <a:ext cx="9367838" cy="907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1929" t="4477" r="4013" b="5182"/>
          <a:stretch>
            <a:fillRect/>
          </a:stretch>
        </p:blipFill>
        <p:spPr bwMode="auto">
          <a:xfrm>
            <a:off x="0" y="163513"/>
            <a:ext cx="17281525" cy="1235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3087" r="3618" b="3777"/>
          <a:stretch>
            <a:fillRect/>
          </a:stretch>
        </p:blipFill>
        <p:spPr bwMode="auto">
          <a:xfrm>
            <a:off x="0" y="566738"/>
            <a:ext cx="17281525" cy="1195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 l="1193" t="2737" r="2237" b="3438"/>
          <a:stretch>
            <a:fillRect/>
          </a:stretch>
        </p:blipFill>
        <p:spPr bwMode="auto">
          <a:xfrm>
            <a:off x="0" y="327025"/>
            <a:ext cx="17281525" cy="1213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 l="1369" t="1724" r="2875" b="3777"/>
          <a:stretch>
            <a:fillRect/>
          </a:stretch>
        </p:blipFill>
        <p:spPr bwMode="auto">
          <a:xfrm>
            <a:off x="0" y="412750"/>
            <a:ext cx="17281525" cy="1207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 l="1151" t="1724" r="3143" b="3102"/>
          <a:stretch>
            <a:fillRect/>
          </a:stretch>
        </p:blipFill>
        <p:spPr bwMode="auto">
          <a:xfrm>
            <a:off x="0" y="744538"/>
            <a:ext cx="17281525" cy="1221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/论坛/论坛待整理资料/已加到论坛，需要重新整理/已加/睡鼠的睡梦时光/图片8.jpg图片8"/>
          <p:cNvPicPr>
            <a:picLocks noChangeAspect="1" noChangeArrowheads="1"/>
          </p:cNvPicPr>
          <p:nvPr/>
        </p:nvPicPr>
        <p:blipFill>
          <a:blip r:embed="rId2" cstate="print"/>
          <a:srcRect l="1369" t="2441" r="2386" b="3145"/>
          <a:stretch>
            <a:fillRect/>
          </a:stretch>
        </p:blipFill>
        <p:spPr bwMode="auto">
          <a:xfrm>
            <a:off x="212725" y="488950"/>
            <a:ext cx="16856075" cy="1201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 l="1846" t="3381" r="3352" b="4066"/>
          <a:stretch>
            <a:fillRect/>
          </a:stretch>
        </p:blipFill>
        <p:spPr bwMode="auto">
          <a:xfrm>
            <a:off x="0" y="511175"/>
            <a:ext cx="17281525" cy="1201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睡鼠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7788" y="73025"/>
            <a:ext cx="9288462" cy="128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 l="2570" t="2097" r="2144" b="2806"/>
          <a:stretch>
            <a:fillRect/>
          </a:stretch>
        </p:blipFill>
        <p:spPr bwMode="auto">
          <a:xfrm>
            <a:off x="0" y="322263"/>
            <a:ext cx="17281525" cy="1219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 l="1129" t="1418" r="3114" b="3484"/>
          <a:stretch>
            <a:fillRect/>
          </a:stretch>
        </p:blipFill>
        <p:spPr bwMode="auto">
          <a:xfrm>
            <a:off x="0" y="576263"/>
            <a:ext cx="17281525" cy="1201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/论坛/论坛待整理资料/已加到论坛，需要重新整理/已加/睡鼠的睡梦时光/图片13.jpg图片13"/>
          <p:cNvPicPr>
            <a:picLocks noChangeAspect="1" noChangeArrowheads="1"/>
          </p:cNvPicPr>
          <p:nvPr/>
        </p:nvPicPr>
        <p:blipFill>
          <a:blip r:embed="rId2" cstate="print"/>
          <a:srcRect l="2090" t="1418" r="3589" b="4163"/>
          <a:stretch>
            <a:fillRect/>
          </a:stretch>
        </p:blipFill>
        <p:spPr bwMode="auto">
          <a:xfrm>
            <a:off x="0" y="500063"/>
            <a:ext cx="17281525" cy="1196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 l="1183" t="3470" r="2695" b="3484"/>
          <a:stretch>
            <a:fillRect/>
          </a:stretch>
        </p:blipFill>
        <p:spPr bwMode="auto">
          <a:xfrm>
            <a:off x="0" y="649288"/>
            <a:ext cx="17281525" cy="1181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2060" t="3215" r="3084" b="3230"/>
          <a:stretch>
            <a:fillRect/>
          </a:stretch>
        </p:blipFill>
        <p:spPr bwMode="auto">
          <a:xfrm>
            <a:off x="0" y="595313"/>
            <a:ext cx="17281525" cy="1187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自定义</PresentationFormat>
  <Lines>0</Lines>
  <Paragraphs>0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9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</vt:vector>
  </TitlesOfParts>
  <Company>新教育研究中心</Company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新教育</dc:creator>
  <cp:lastModifiedBy>PC</cp:lastModifiedBy>
  <cp:revision>3</cp:revision>
  <cp:lastPrinted>1899-12-30T00:00:00Z</cp:lastPrinted>
  <dcterms:created xsi:type="dcterms:W3CDTF">2008-03-18T13:17:54Z</dcterms:created>
  <dcterms:modified xsi:type="dcterms:W3CDTF">2017-07-27T02:09:52Z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2052-8.1.0.2998</vt:lpwstr>
  </property>
</Properties>
</file>