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87F6E-B4B4-455E-9401-34CCFCD8994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8191E-5BD9-4117-BAC3-7975FF571D6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C507B-9373-417E-A540-CC191B4FE4D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998313-49CA-461C-BF2C-72B9EEB5CB7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DC27AB-74DC-45AA-BC78-D0F2431CBCB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76546-6F4B-4386-B111-2E38482D890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4BFF6-9854-40BE-829E-A50081AE15E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AD47-9081-4660-8D68-8BB8CF9D93E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011A2B-3C86-4002-9DA9-EC80ECD72EE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5C37D-887C-4013-AB91-D1E4AA61EEF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D312C3-737F-4C01-9A7C-CD99935F7C4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167C9E-8525-42D7-8184-535D07F45FC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谁藏起来了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0"/>
            <a:ext cx="5883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G:/d盘论坛资料/谁藏起来了/谁藏起来了-02.jpg谁藏起来了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7988" y="0"/>
            <a:ext cx="5810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G:/d盘论坛资料/谁藏起来了/谁藏起来了-03.jpg谁藏起来了-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80963"/>
            <a:ext cx="58832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谁藏起来了/谁藏起来了-04.jpg谁藏起来了-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250" y="0"/>
            <a:ext cx="5672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谁藏起来了/谁藏起来了-05.jpg谁藏起来了-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5288" y="0"/>
            <a:ext cx="583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谁藏起来了/谁藏起来了-06.jpg谁藏起来了-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0"/>
            <a:ext cx="576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谁藏起来了/谁藏起来了-07.jpg谁藏起来了-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2913" y="0"/>
            <a:ext cx="5740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谁藏起来了/谁藏起来了-08.jpg谁藏起来了-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46038"/>
            <a:ext cx="5883275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谁藏起来了/谁藏起来了-09.jpg谁藏起来了-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38100"/>
            <a:ext cx="5883275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谁藏起来了/谁藏起来了-10.jpg谁藏起来了-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4813" y="0"/>
            <a:ext cx="581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谁藏起来了/谁藏起来了-11.jpg谁藏起来了-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4175" y="0"/>
            <a:ext cx="585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谁藏起来了/谁藏起来了-12.jpg谁藏起来了-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8625" y="0"/>
            <a:ext cx="5768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谁藏起来了/谁藏起来了-13.jpg谁藏起来了-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17463"/>
            <a:ext cx="5883275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G:/d盘论坛资料/谁藏起来了/谁藏起来了-14.jpg谁藏起来了-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3175"/>
            <a:ext cx="588327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G:/d盘论坛资料/谁藏起来了/谁藏起来了-15.jpg谁藏起来了-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3225" y="0"/>
            <a:ext cx="5819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G:/d盘论坛资料/谁藏起来了/谁藏起来了-16.jpg谁藏起来了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49213"/>
            <a:ext cx="5883275" cy="675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G:/d盘论坛资料/谁藏起来了/谁藏起来了-17.jpg谁藏起来了-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3225" y="0"/>
            <a:ext cx="5819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G:/d盘论坛资料/谁藏起来了/谁藏起来了-18.jpg谁藏起来了-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8463" y="0"/>
            <a:ext cx="5827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G:/d盘论坛资料/谁藏起来了/谁藏起来了-19.jpg谁藏起来了-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2913" y="0"/>
            <a:ext cx="5740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G:/d盘论坛资料/谁藏起来了/谁藏起来了-20.jpg谁藏起来了-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8463" y="0"/>
            <a:ext cx="5827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G:/d盘论坛资料/谁藏起来了/谁藏起来了-21.jpg谁藏起来了-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4338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G:/d盘论坛资料/谁藏起来了/谁藏起来了-22.jpg谁藏起来了-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1000" y="0"/>
            <a:ext cx="5864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G:/d盘论坛资料/谁藏起来了/谁藏起来了-23.jpg谁藏起来了-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5925" y="0"/>
            <a:ext cx="5794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G:/d盘论坛资料/谁藏起来了/谁藏起来了-24.jpg谁藏起来了-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4025" y="0"/>
            <a:ext cx="5718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G:/d盘论坛资料/谁藏起来了/谁藏起来了-25.jpg谁藏起来了-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5450" y="0"/>
            <a:ext cx="5775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G:/d盘论坛资料/谁藏起来了/谁藏起来了-26.jpg谁藏起来了-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1163" y="0"/>
            <a:ext cx="580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G:/d盘论坛资料/谁藏起来了/谁藏起来了-27.jpg谁藏起来了-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20638"/>
            <a:ext cx="5883275" cy="681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G:/d盘论坛资料/谁藏起来了/谁藏起来了-28.jpg谁藏起来了-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5450" y="0"/>
            <a:ext cx="5775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G:/d盘论坛资料/谁藏起来了/谁藏起来了-29.jpg谁藏起来了-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1000" y="0"/>
            <a:ext cx="5864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G:/d盘论坛资料/谁藏起来了/谁藏起来了-30.jpg谁藏起来了-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4338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G:/d盘论坛资料/谁藏起来了/谁藏起来了-31.jpg谁藏起来了-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39688"/>
            <a:ext cx="5883275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4820" name="Picture 4" descr="G:/d盘论坛资料/谁藏起来了/谁藏起来了-32.jpg谁藏起来了-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4338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5844" name="Picture 4" descr="G:/d盘论坛资料/谁藏起来了/谁藏起来了-33.jpg谁藏起来了-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1163" y="0"/>
            <a:ext cx="580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6868" name="Picture 4" descr="G:/d盘论坛资料/谁藏起来了/谁藏起来了-34.jpg谁藏起来了-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7038" y="0"/>
            <a:ext cx="577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7892" name="Picture 4" descr="G:/d盘论坛资料/谁藏起来了/谁藏起来了-35.jpg谁藏起来了-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7363" y="0"/>
            <a:ext cx="5651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8916" name="Picture 4" descr="G:/d盘论坛资料/谁藏起来了/谁藏起来了-36.jpg谁藏起来了-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0850" y="0"/>
            <a:ext cx="5724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9940" name="Picture 4" descr="G:/d盘论坛资料/谁藏起来了/谁藏起来了-37.jpg谁藏起来了-37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1475" y="44450"/>
            <a:ext cx="5883275" cy="67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1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2011-01-06T21:59:33Z</dcterms:created>
  <dcterms:modified xsi:type="dcterms:W3CDTF">2017-07-27T02:08:33Z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