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E5B77-56A8-4621-9D53-6139315A0E1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FE09EC-70B5-4610-86F7-4D37B79DEFE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5C9F0-2776-48DB-B3A8-8021031658A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2A5023-3310-44FF-BCEF-0044AB3AFF0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395BB6-2E51-441D-9DCE-2B09A414D6E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DE77A2-A72B-4694-A738-DFBCC0F68D0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DF2C50-629A-4075-952C-E7602BCF21D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EA9BB-7C4E-41C7-A36A-042AA8FB7AC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D499A-7664-4C4E-BDCB-F0B502590D5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90990F-C1EB-4250-A91E-F42F23FB776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C13E29-7F03-44AE-A5F8-59456D1F31C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432ED6-354C-4D20-8126-DCA134B892C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union.dangdang.com/transfer/transfer.aspx?from=P-266450&amp;backurl=http://product.dangdang.com/product.aspx?product_id=20213333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照片 19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-22225"/>
            <a:ext cx="74549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照片 1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628775"/>
            <a:ext cx="9144000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照片 1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628775"/>
            <a:ext cx="9144000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照片 1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557338"/>
            <a:ext cx="9144000" cy="433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照片 1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557338"/>
            <a:ext cx="9144000" cy="433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照片 1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628775"/>
            <a:ext cx="9144000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照片 1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338" y="1555750"/>
            <a:ext cx="9140826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照片 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7338"/>
            <a:ext cx="9144000" cy="433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照片 2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628775"/>
            <a:ext cx="9144000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照片 2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775"/>
            <a:ext cx="9144000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照片 2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628775"/>
            <a:ext cx="9144000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>
                <a:hlinkClick r:id="rId2"/>
              </a:rPr>
              <a:t>免运费正版特价购买本书</a:t>
            </a:r>
            <a:endParaRPr 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照片 2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1628775"/>
            <a:ext cx="9144000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照片 20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675" y="-22225"/>
            <a:ext cx="7453313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7</Words>
  <Characters>0</Characters>
  <Application>Microsoft Office PowerPoint</Application>
  <DocSecurity>0</DocSecurity>
  <PresentationFormat>全屏显示(4:3)</PresentationFormat>
  <Lines>0</Lines>
  <Paragraphs>1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免运费正版特价购买本书</vt:lpstr>
      <vt:lpstr>幻灯片 13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2009-07-21T22:31:10Z</dcterms:created>
  <dcterms:modified xsi:type="dcterms:W3CDTF">2017-07-27T02:10:50Z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