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0A5F0-6B65-412A-B583-734E1E7622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47DC71-A679-48EB-A28C-B07A64722E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38B02-DBCD-497D-A19C-8A4F212A821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6CFA0-2FA0-4599-BAF9-086F0C0D0D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BA4C2-A18E-4888-B298-7018778536A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42B56-6B81-4E20-9113-DCE961B12A4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C55C2-0DDF-425A-A98E-40FB5B00D0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2EB3C-B141-455B-91F0-8BC6BA2CEF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A83A3-0F22-4274-B16A-C4B833FE98C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40E8E-64C9-4D15-BD4A-E731EDB3F4E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F32F0-0305-49C2-A030-716D5AF8D98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B05751-5975-472A-8ABA-BD642ED8A4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桃太郎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G:/d盘论坛资料/桃太郎/桃太郎-02.jpg桃太郎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桃太郎/桃太郎-03.jpg桃太郎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桃太郎/桃太郎-04.jpg桃太郎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桃太郎/桃太郎-05.jpg桃太郎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桃太郎/桃太郎-06.jpg桃太郎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桃太郎/桃太郎-07.jpg桃太郎-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桃太郎/桃太郎-08.jpg桃太郎-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桃太郎/桃太郎-09.jpg桃太郎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桃太郎/桃太郎-10.jpg桃太郎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桃太郎/桃太郎-11.jpg桃太郎-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桃太郎/桃太郎-12.jpg桃太郎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桃太郎/桃太郎-13.jpg桃太郎-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桃太郎/桃太郎-14.jpg桃太郎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桃太郎/桃太郎-15.jpg桃太郎-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桃太郎/桃太郎-16.jpg桃太郎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桃太郎/桃太郎-17.jpg桃太郎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桃太郎/桃太郎-18.jpg桃太郎-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桃太郎/桃太郎-19.jpg桃太郎-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G:/d盘论坛资料/桃太郎/桃太郎-20.jpg桃太郎-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G:/d盘论坛资料/桃太郎/桃太郎-21.jpg桃太郎-21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1268413"/>
            <a:ext cx="9144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5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2011-01-10T22:29:03Z</dcterms:created>
  <dcterms:modified xsi:type="dcterms:W3CDTF">2017-07-27T02:11:42Z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