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B771BE-4822-4947-9A7C-1E9D5962FDA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FFB221-DCFF-41A2-B526-A1AE484CED2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F98AF8-F6A5-4D75-9D46-864306C6796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E36596-60F6-41D2-BFB7-D9B1111B662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66F73D-E1CC-4A49-A83F-244149588C5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8EDAC2-8AEC-4B30-B316-89E21803ECA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31C3B8-2F36-48BE-AEEA-558CCD0A19D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82D99E-6717-4CBB-9B6F-E428E59EFAB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E997BA-C064-4FEE-9504-79355E5934D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0B2BF9-CCD2-410B-8C01-9D7B5DEB8D0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9165AD-B11D-4CBD-B552-69AF25D37D9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77FA565-FA72-49A0-AFDA-A7B6D55D3D3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照片 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3575" y="28575"/>
            <a:ext cx="78692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照片 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341438"/>
            <a:ext cx="9144000" cy="414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照片 0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412875"/>
            <a:ext cx="9144000" cy="414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照片 0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12875"/>
            <a:ext cx="9144000" cy="414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照片 0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412875"/>
            <a:ext cx="9144000" cy="414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照片 0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412875"/>
            <a:ext cx="9144000" cy="414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照片 0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412875"/>
            <a:ext cx="9144000" cy="414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照片 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412875"/>
            <a:ext cx="9144000" cy="414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照片 0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12875"/>
            <a:ext cx="9144000" cy="414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照片 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412875"/>
            <a:ext cx="9144000" cy="414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照片 0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412875"/>
            <a:ext cx="9144000" cy="414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照片 0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12875"/>
            <a:ext cx="9144000" cy="414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照片 0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412875"/>
            <a:ext cx="9144000" cy="414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照片 0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412875"/>
            <a:ext cx="9144000" cy="414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照片 015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0"/>
            <a:ext cx="78692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9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2010-04-04T22:46:27Z</dcterms:created>
  <dcterms:modified xsi:type="dcterms:W3CDTF">2017-07-27T02:12:39Z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