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A91-3E25-4F97-BB39-6357E9A0E4B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8AD6C-D544-4403-9733-8CF627563A5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6AC4C-F893-4E85-A427-0AFF14FF20E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DB99F-14CA-45D7-8D3B-24768F49748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65A0D-9FDB-4982-B5F9-E965190F495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DE83F-03CE-4966-86E8-4D4EFD5B0FF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C4222-7B49-483A-80D8-04BA8593701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E8F5A-FC84-44E4-8C98-FD534681747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5CEABD-128F-4A46-9705-687CE9A508B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EB8AE-1947-4B47-B560-C1B9EF2A7F6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22C24-DEBD-44BF-9890-C5F84AC6B7B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6CAD130-2D3C-4329-B2F0-43DB5FEA169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-25400"/>
            <a:ext cx="616743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-25400"/>
            <a:ext cx="74326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-25400"/>
            <a:ext cx="74326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4445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213" y="26988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0"/>
            <a:ext cx="7434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445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26988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26988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44450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0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4445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4445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6988"/>
            <a:ext cx="7434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0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6988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26988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26988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26988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6988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img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26988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img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-25400"/>
            <a:ext cx="74326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img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0" y="0"/>
            <a:ext cx="7434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0" name="Picture 4" descr="img032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-25400"/>
            <a:ext cx="743426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6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keywords>绘本在线论坛 www.ppsbook.com</cp:keywords>
  <cp:lastModifiedBy>PC</cp:lastModifiedBy>
  <cp:revision>1</cp:revision>
  <cp:lastPrinted>1899-12-30T00:00:00Z</cp:lastPrinted>
  <dcterms:created xsi:type="dcterms:W3CDTF">2010-12-16T22:15:17Z</dcterms:created>
  <dcterms:modified xsi:type="dcterms:W3CDTF">2017-07-27T02:13:35Z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