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2C6F8-DB88-42A0-B7C7-77E06DC1FD3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7AE6D-73A8-44EC-97E3-93CD1886EC4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B41E85-7B61-41FE-B00C-7E113342FA3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8D33DF-14B1-4457-B5AC-4E85777DE3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EBD43-8E2C-4B88-A344-DD0794FF7C1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34D5C-5E3D-4341-982F-26AD08F440F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AE8452-8D04-4431-8028-A37595A9735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F0B95F-F292-40D6-AE2E-D25156521C9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A509DD-5BC8-4040-93FD-062C049ACF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16F7E0-951A-44D0-95C6-74C1806CF3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F01321-BF15-4F78-89EA-79D10C362C6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65A931-464F-4697-BFAC-60D659105BA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475" y="4445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175" y="61913"/>
            <a:ext cx="8905875" cy="667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-25400"/>
            <a:ext cx="9109075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50" y="44450"/>
            <a:ext cx="9026525" cy="676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-25400"/>
            <a:ext cx="9121775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0"/>
            <a:ext cx="9085263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0"/>
            <a:ext cx="9085263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0"/>
            <a:ext cx="9083675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-25400"/>
            <a:ext cx="9217025" cy="691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120187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120187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024937" cy="676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21775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21775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072562" cy="680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120187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0"/>
            <a:ext cx="9083675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120187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450"/>
            <a:ext cx="912177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0"/>
            <a:ext cx="9085263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44450"/>
            <a:ext cx="9118601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img0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44450"/>
            <a:ext cx="9072562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img0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44450"/>
            <a:ext cx="9037637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img03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0"/>
            <a:ext cx="9109075" cy="683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5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2010-12-17T22:29:47Z</dcterms:created>
  <dcterms:modified xsi:type="dcterms:W3CDTF">2017-07-27T02:15:56Z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