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39C1F9-D594-4F47-9381-C480E5A801B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5BD769-F8A3-4A8A-B50D-91E6D16EC7D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AF8C0F-C3FF-4916-AF32-6D2A629DEC2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B16F9-4E70-45F0-BCB6-30A9FE29129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57971D-8D95-476F-B871-B5E867884A2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5C922F-46D0-4000-B2FB-529FC01B471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E20CFE-890A-4CBC-8256-A8FCB405708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9BCAFE-2010-4B34-8F13-7CB5A8977AB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38EB6B-2DCF-49A3-A272-C04D22EE9B1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E733E1-81F7-4AA8-A4C5-0C67B5B3660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94D94-801F-4754-862C-A2B1FAB3EFB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5BCFC0B-EA1C-45D7-9BF6-8FED4A96440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4181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G:/d盘论坛资料/已加到论坛，需要重新整理/已加/我爸爸/02.jpg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750" y="0"/>
            <a:ext cx="5251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G:/d盘论坛资料/已加到论坛，需要重新整理/已加/我爸爸/03.jpg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8663" y="0"/>
            <a:ext cx="5381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G:/d盘论坛资料/已加到论坛，需要重新整理/已加/我爸爸/04.jpg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750" y="0"/>
            <a:ext cx="5251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G:/d盘论坛资料/已加到论坛，需要重新整理/已加/我爸爸/05.jpg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8825" y="0"/>
            <a:ext cx="532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G:/d盘论坛资料/已加到论坛，需要重新整理/已加/我爸爸/06.jpg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8188" y="0"/>
            <a:ext cx="5360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G:/d盘论坛资料/已加到论坛，需要重新整理/已加/我爸爸/07.jpg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22225"/>
            <a:ext cx="5418137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G:/d盘论坛资料/已加到论坛，需要重新整理/已加/我爸爸/08.jpg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50800"/>
            <a:ext cx="5418137" cy="675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G:/d盘论坛资料/已加到论坛，需要重新整理/已加/我爸爸/09.jpg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4181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G:/d盘论坛资料/已加到论坛，需要重新整理/已加/我爸爸/10.jpg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57150"/>
            <a:ext cx="5418137" cy="674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G:/d盘论坛资料/已加到论坛，需要重新整理/已加/我爸爸/11.jpg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66675"/>
            <a:ext cx="5418137" cy="672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G:/d盘论坛资料/已加到论坛，需要重新整理/已加/我爸爸/12.jpg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5488" y="0"/>
            <a:ext cx="5387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G:/d盘论坛资料/已加到论坛，需要重新整理/已加/我爸爸/13.jpg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77788"/>
            <a:ext cx="5418137" cy="670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G:/d盘论坛资料/已加到论坛，需要重新整理/已加/我爸爸/14.jpg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73025"/>
            <a:ext cx="5418137" cy="671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G:/d盘论坛资料/已加到论坛，需要重新整理/已加/我爸爸/15.jpg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50800"/>
            <a:ext cx="5418137" cy="675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G:/d盘论坛资料/已加到论坛，需要重新整理/已加/我爸爸/16.jpg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6350"/>
            <a:ext cx="5418138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G:/d盘论坛资料/已加到论坛，需要重新整理/已加/我爸爸/17.jpg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88900"/>
            <a:ext cx="5418137" cy="667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G:/d盘论坛资料/已加到论坛，需要重新整理/已加/我爸爸/18.jpg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33338"/>
            <a:ext cx="5418137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G:/d盘论坛资料/已加到论坛，需要重新整理/已加/我爸爸/19.jpg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52388"/>
            <a:ext cx="5418137" cy="675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G:/d盘论坛资料/已加到论坛，需要重新整理/已加/我爸爸/20.jpg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30163"/>
            <a:ext cx="5418137" cy="679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G:/d盘论坛资料/已加到论坛，需要重新整理/已加/我爸爸/21.jpg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14300"/>
            <a:ext cx="5418137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G:/d盘论坛资料/已加到论坛，需要重新整理/已加/我爸爸/22.jpg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58738"/>
            <a:ext cx="5418137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G:/d盘论坛资料/已加到论坛，需要重新整理/已加/我爸爸/23.jpg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46038"/>
            <a:ext cx="5418137" cy="676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G:/d盘论坛资料/已加到论坛，需要重新整理/已加/我爸爸/24.jpg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80963"/>
            <a:ext cx="5418137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G:/d盘论坛资料/已加到论坛，需要重新整理/已加/我爸爸/25.jpg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58738"/>
            <a:ext cx="5418137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G:/d盘论坛资料/已加到论坛，需要重新整理/已加/我爸爸/26.jpg26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36513"/>
            <a:ext cx="5418137" cy="678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0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2011-01-08T19:27:24Z</dcterms:created>
  <dcterms:modified xsi:type="dcterms:W3CDTF">2017-07-27T02:16:50Z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