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8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46951-758B-487C-9CFB-763CEA9D15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96D9B-0746-4C89-8055-8FE29B2811A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73E16-9ACE-4263-A24B-DE750EB4D2A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C43CF-9148-413A-9290-1D16D319CA6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59504-680A-4622-A47B-AD67C375D3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B1B9A-5906-4E76-876C-FF0D92C9980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CC009-6782-447A-BA02-D3C719E449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BDA07-7C57-441D-B3D1-91E3ADD1255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CE0FE-0BAD-49EA-91AE-B6A7D7C3A1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70679-0B45-4BE5-B29C-3A1E186483E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D9D4C-488D-44C8-B26D-17FA50374C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95671E4-0FA8-42B9-B503-0E06929BA7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_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449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G:/d盘论坛资料/我的幸运一天/1_01.jpg1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3925" y="0"/>
            <a:ext cx="5021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2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4813"/>
            <a:ext cx="9137650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我的幸运一天/3_03.jpg3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39750"/>
            <a:ext cx="913765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我的幸运一天/4_04.jpg4_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15938"/>
            <a:ext cx="9137650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我的幸运一天/5_05.jpg5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49275"/>
            <a:ext cx="9137650" cy="57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我的幸运一天/6_06.jpg6_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20700"/>
            <a:ext cx="9137650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我的幸运一天/7_07.jpg7_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88950"/>
            <a:ext cx="9137650" cy="589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我的幸运一天/8_08.jpg8_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57213"/>
            <a:ext cx="9137650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我的幸运一天/9_09.jpg9_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15938"/>
            <a:ext cx="9137650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我的幸运一天/10_10.jpg10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81025"/>
            <a:ext cx="913765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我的幸运一天/11_11.jpg11_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42925"/>
            <a:ext cx="9137650" cy="578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我的幸运一天/12_12.jpg12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03238"/>
            <a:ext cx="9137650" cy="586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我的幸运一天/13_13.jpg13_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03250"/>
            <a:ext cx="913765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我的幸运一天/14_14.jpg14_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03250"/>
            <a:ext cx="913765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我的幸运一天/15_15.jpg15_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93725"/>
            <a:ext cx="913765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我的幸运一天/16_16.jpg16_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6438" y="0"/>
            <a:ext cx="5280025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zh-CN" altLang="en-US"/>
              <a:t>    以上是国内译版的内容，原版比翻译版多了两页，感谢网友haiermom提供的最后两页，多了这两页，故事发生了戏剧性的反转！</a:t>
            </a:r>
          </a:p>
          <a:p>
            <a:pPr>
              <a:buFontTx/>
              <a:buNone/>
            </a:pPr>
            <a:r>
              <a:rPr lang="zh-CN" altLang="en-US"/>
              <a:t>   看最后2页前，小朋友们先发挥一下自己的想象力，给出自己认为最好的结局吧！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我的幸运一天/17_17.jpg17_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39688"/>
            <a:ext cx="5256212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18_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6450" y="0"/>
            <a:ext cx="5087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61</Words>
  <Characters>0</Characters>
  <Application>Microsoft Office PowerPoint</Application>
  <DocSecurity>0</DocSecurity>
  <PresentationFormat>全屏显示(4:3)</PresentationFormat>
  <Lines>0</Lines>
  <Paragraphs>2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2011-01-07T22:14:45Z</dcterms:created>
  <dcterms:modified xsi:type="dcterms:W3CDTF">2017-07-27T02:20:29Z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