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0F8B26-E0FD-4DC5-922E-669BC8E73EDF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8A9544-C344-4A8B-BEDC-D5D9DDFA7822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20C533-9072-4E76-99D8-7C4AEC18DEF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D0A104-9C9B-415E-B01E-98ED38AD55FA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C2C99F-2FDD-4279-930D-FCA601308D8C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FEE08D-E60B-416F-AEB8-64726FEDFD4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5C9410-2D67-4A7A-8711-1DAA453EF01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EE3CDE-ED11-4FA1-9879-1437FB2A42CC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D468BE-A67E-4445-B99D-28F85B619E3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64AEDE-595F-4F15-8DF9-58D9F3A039F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94E3CA-D682-407D-8C1A-6F72BCB5FC1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81EAD55-6BA0-4C72-91E7-819F9BBDB1BF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img0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6013" y="0"/>
            <a:ext cx="6894512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img0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36663" y="0"/>
            <a:ext cx="6719887" cy="681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img0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450" y="-25400"/>
            <a:ext cx="676910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img0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450" y="0"/>
            <a:ext cx="6769100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img0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71438"/>
            <a:ext cx="6719887" cy="681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img0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60475" y="0"/>
            <a:ext cx="6719888" cy="681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img0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450" y="44450"/>
            <a:ext cx="6677025" cy="676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img0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60475" y="44450"/>
            <a:ext cx="6696075" cy="679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img0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450" y="0"/>
            <a:ext cx="6769100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img0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9038" y="-1588"/>
            <a:ext cx="6767512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img0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9038" y="0"/>
            <a:ext cx="6767512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img0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450" y="0"/>
            <a:ext cx="6913563" cy="684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img0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6013" y="0"/>
            <a:ext cx="6954837" cy="688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6388" name="Picture 4" descr="img0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6013" y="0"/>
            <a:ext cx="6913562" cy="684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7412" name="Picture 4" descr="img0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450" y="0"/>
            <a:ext cx="6881813" cy="681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8436" name="Picture 4" descr="img0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6013" y="0"/>
            <a:ext cx="6954837" cy="688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9460" name="Picture 4" descr="img0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6013" y="44450"/>
            <a:ext cx="6837362" cy="676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0484" name="Picture 4" descr="img018">
            <a:hlinkClick r:id="rId2" tooltip="绘本在线论坛 www.ppsbook.com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450" y="0"/>
            <a:ext cx="6745288" cy="681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18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2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绘本在线论坛 www.ppsbook.com</dc:creator>
  <cp:lastModifiedBy>PC</cp:lastModifiedBy>
  <cp:revision>1</cp:revision>
  <cp:lastPrinted>1899-12-30T00:00:00Z</cp:lastPrinted>
  <dcterms:created xsi:type="dcterms:W3CDTF">2010-12-12T19:59:09Z</dcterms:created>
  <dcterms:modified xsi:type="dcterms:W3CDTF">2017-07-27T02:21:15Z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2052-6.6.0.2461</vt:lpwstr>
  </property>
</Properties>
</file>