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FB81EA-FC8A-459C-97DF-9BE6FE3E590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A7B25F-9339-4221-A343-16D673920E8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561D6-3AB8-41D8-9C09-526D0C27CB7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602C10-32C4-4036-A812-FBA882B5BF9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202D91-A4E3-4EF3-90DD-AF4B75AAB1E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FEC417-7F45-43F1-AA73-0D830F1E9D3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C37EAF-C4FE-4B26-950E-856C778A433E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3DC9C3-CD48-4A38-9563-EC9F6F67785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AFBB02-307B-41C9-BC20-8B78D6B1D8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C9F46F-B9DE-42DC-9C5F-2084DA7369B3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034A0A-9D39-4417-876A-485EBE72796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586E8D2-CEB5-453C-8CEE-59D2A0A6056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幸福的种子7-我家是动物园-0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K:/论坛/论坛待整理资料/整理任务/整理中/幸福的种子绘本/幸福的种子7-我家是动物园/幸福的种子7-我家是动物园-02.jpg幸福的种子7-我家是动物园-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K:/论坛/论坛待整理资料/整理任务/整理中/幸福的种子绘本/幸福的种子7-我家是动物园/幸福的种子7-我家是动物园-03.jpg幸福的种子7-我家是动物园-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K:/论坛/论坛待整理资料/整理任务/整理中/幸福的种子绘本/幸福的种子7-我家是动物园/幸福的种子7-我家是动物园-04.jpg幸福的种子7-我家是动物园-0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K:/论坛/论坛待整理资料/整理任务/整理中/幸福的种子绘本/幸福的种子7-我家是动物园/幸福的种子7-我家是动物园-05.jpg幸福的种子7-我家是动物园-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K:/论坛/论坛待整理资料/整理任务/整理中/幸福的种子绘本/幸福的种子7-我家是动物园/幸福的种子7-我家是动物园-06.jpg幸福的种子7-我家是动物园-0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K:/论坛/论坛待整理资料/整理任务/整理中/幸福的种子绘本/幸福的种子7-我家是动物园/幸福的种子7-我家是动物园-07.jpg幸福的种子7-我家是动物园-0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K:/论坛/论坛待整理资料/整理任务/整理中/幸福的种子绘本/幸福的种子7-我家是动物园/幸福的种子7-我家是动物园-08.jpg幸福的种子7-我家是动物园-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K:/论坛/论坛待整理资料/整理任务/整理中/幸福的种子绘本/幸福的种子7-我家是动物园/幸福的种子7-我家是动物园-09.jpg幸福的种子7-我家是动物园-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K:/论坛/论坛待整理资料/整理任务/整理中/幸福的种子绘本/幸福的种子7-我家是动物园/幸福的种子7-我家是动物园-10.jpg幸福的种子7-我家是动物园-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K:/论坛/论坛待整理资料/整理任务/整理中/幸福的种子绘本/幸福的种子7-我家是动物园/幸福的种子7-我家是动物园-11.jpg幸福的种子7-我家是动物园-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K:/论坛/论坛待整理资料/整理任务/整理中/幸福的种子绘本/幸福的种子7-我家是动物园/幸福的种子7-我家是动物园-12.jpg幸福的种子7-我家是动物园-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K:/论坛/论坛待整理资料/整理任务/整理中/幸福的种子绘本/幸福的种子7-我家是动物园/幸福的种子7-我家是动物园-13.jpg幸福的种子7-我家是动物园-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K:/论坛/论坛待整理资料/整理任务/整理中/幸福的种子绘本/幸福的种子7-我家是动物园/幸福的种子7-我家是动物园-14.jpg幸福的种子7-我家是动物园-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K:/论坛/论坛待整理资料/整理任务/整理中/幸福的种子绘本/幸福的种子7-我家是动物园/幸福的种子7-我家是动物园-15.jpg幸福的种子7-我家是动物园-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K:/论坛/论坛待整理资料/整理任务/整理中/幸福的种子绘本/幸福的种子7-我家是动物园/幸福的种子7-我家是动物园-16.jpg幸福的种子7-我家是动物园-1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9460" name="Picture 4" descr="K:/论坛/论坛待整理资料/整理任务/整理中/幸福的种子绘本/幸福的种子7-我家是动物园/幸福的种子7-我家是动物园-17.jpg幸福的种子7-我家是动物园-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20484" name="Picture 4" descr="K:/论坛/论坛待整理资料/整理任务/整理中/幸福的种子绘本/幸福的种子7-我家是动物园/幸福的种子7-我家是动物园-18.jpg幸福的种子7-我家是动物园-18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68413"/>
            <a:ext cx="9144000" cy="422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全屏显示(4:3)</PresentationFormat>
  <Paragraphs>0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18</vt:i4>
      </vt:variant>
    </vt:vector>
  </HeadingPairs>
  <TitlesOfParts>
    <vt:vector size="22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PC</cp:lastModifiedBy>
  <cp:revision>1</cp:revision>
  <dcterms:modified xsi:type="dcterms:W3CDTF">2017-07-27T02:24:13Z</dcterms:modified>
</cp:coreProperties>
</file>