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AEB2D1-6074-4050-ADF4-5A115B1F53B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3584E-FBDE-4E16-A357-F3153450AFF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32370-5484-481C-AA6A-6CD812987DB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19E01-09CB-493E-8C86-1AA05250358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3A54D-C0A3-4034-8EAC-15E6536A7F1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F1B7CB-6D8B-43BC-A84D-EF54BBC3BAF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97521-7A8B-46BE-917B-B2E62405814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7AA93-F600-4AAE-ACCD-627ED0C7AC7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066D2-01FC-4D31-AF20-840D054DBDF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D0633-8656-48E1-9015-1C7CB4C764D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0943A-674B-4EE5-8328-140B5641AB5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8D9F3A0-50BE-4A8C-ABAA-CE17CA87189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952EC9-84EC-41EB-B271-354C079E627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87538" y="274638"/>
            <a:ext cx="5367337" cy="5851525"/>
          </a:xfrm>
          <a:noFill/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828675"/>
            <a:ext cx="8229600" cy="4743450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866775"/>
            <a:ext cx="8229600" cy="4665663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22313"/>
            <a:ext cx="8229600" cy="4956175"/>
          </a:xfr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69938"/>
            <a:ext cx="8229600" cy="4860925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695325"/>
            <a:ext cx="8229600" cy="5010150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25488"/>
            <a:ext cx="8229600" cy="4949825"/>
          </a:xfrm>
          <a:noFill/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90575"/>
            <a:ext cx="8229600" cy="4819650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828675"/>
            <a:ext cx="8229600" cy="4743450"/>
          </a:xfrm>
          <a:noFill/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819150"/>
            <a:ext cx="8229600" cy="4760913"/>
          </a:xfrm>
          <a:noFill/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84225"/>
            <a:ext cx="8229600" cy="4830763"/>
          </a:xfrm>
          <a:noFill/>
          <a:ln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63588"/>
            <a:ext cx="8229600" cy="4873625"/>
          </a:xfr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84338" y="274638"/>
            <a:ext cx="5775325" cy="5851525"/>
          </a:xfrm>
          <a:noFill/>
          <a:ln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95438" y="274638"/>
            <a:ext cx="5953125" cy="5851525"/>
          </a:xfrm>
          <a:noFill/>
          <a:ln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5">
            <a:hlinkClick r:id="rId2"/>
          </p:cNvPr>
          <p:cNvPicPr>
            <a:picLocks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806575" y="274638"/>
            <a:ext cx="5529263" cy="5851525"/>
          </a:xfrm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PC</cp:lastModifiedBy>
  <cp:revision>1</cp:revision>
  <cp:lastPrinted>1601-01-01T00:00:00Z</cp:lastPrinted>
  <dcterms:created xsi:type="dcterms:W3CDTF">1601-01-01T00:00:00Z</dcterms:created>
  <dcterms:modified xsi:type="dcterms:W3CDTF">2017-07-27T02:26:32Z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2052-6.5.0.1966</vt:lpwstr>
  </property>
</Properties>
</file>