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6570325" cy="7208838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7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7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7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7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384"/>
      </p:cViewPr>
      <p:guideLst>
        <p:guide orient="horz" pos="2271"/>
        <p:guide pos="521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7213" cy="780272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43013" y="2239963"/>
            <a:ext cx="14084300" cy="154463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6025" y="4084638"/>
            <a:ext cx="11598275" cy="18430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0FB05F-CAE7-4C28-BEF0-55A16E4C950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2A6338-F2E0-4421-AF27-303B721C65D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9688" y="4632325"/>
            <a:ext cx="14084300" cy="14319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09688" y="3055938"/>
            <a:ext cx="14084300" cy="15763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8A448B-A140-4724-B2B8-9E4C5B88F87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28675" y="1682750"/>
            <a:ext cx="7380288" cy="4756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61363" y="1682750"/>
            <a:ext cx="7380287" cy="4756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AFDE80-6857-44AA-9617-2E55482BA54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28675" y="1612900"/>
            <a:ext cx="73215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28675" y="2286000"/>
            <a:ext cx="7321550" cy="4152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8416925" y="1612900"/>
            <a:ext cx="7324725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8416925" y="2286000"/>
            <a:ext cx="7324725" cy="41529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B3B7D8-B8FC-4007-80B3-C4CB65D9B83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70CBE1-FB89-4E3F-8575-ED46FD8F9A1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E8AFF4-E99D-4AB4-84E8-E7FC8EB1810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8675" y="287338"/>
            <a:ext cx="5451475" cy="12207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8588" y="287338"/>
            <a:ext cx="9263062" cy="6151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28675" y="1508125"/>
            <a:ext cx="5451475" cy="4930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390ECC-9634-43D2-9F0E-4DE5E8FF951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48025" y="5046663"/>
            <a:ext cx="9942513" cy="59531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248025" y="644525"/>
            <a:ext cx="9942513" cy="43243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248025" y="5641975"/>
            <a:ext cx="9942513" cy="84613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78FA1B-EEE1-4C66-B91D-132E0007F47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CFA578-3860-49E5-A2AF-BE42A968580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2014200" y="288925"/>
            <a:ext cx="3727450" cy="61499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28675" y="288925"/>
            <a:ext cx="11033125" cy="61499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FD9EAC-7338-4040-89EC-CD89BCE6899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28675" y="288925"/>
            <a:ext cx="1491297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5880" tIns="67940" rIns="135880" bIns="679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8675" y="1682750"/>
            <a:ext cx="14912975" cy="475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5880" tIns="67940" rIns="135880" bIns="6794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28675" y="6564313"/>
            <a:ext cx="386715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5880" tIns="67940" rIns="135880" bIns="67940" numCol="1" anchor="t" anchorCtr="0" compatLnSpc="1">
            <a:prstTxWarp prst="textNoShape">
              <a:avLst/>
            </a:prstTxWarp>
          </a:bodyPr>
          <a:lstStyle>
            <a:lvl1pPr defTabSz="1358900">
              <a:defRPr sz="21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661025" y="6564313"/>
            <a:ext cx="5248275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5880" tIns="67940" rIns="135880" bIns="67940" numCol="1" anchor="t" anchorCtr="0" compatLnSpc="1">
            <a:prstTxWarp prst="textNoShape">
              <a:avLst/>
            </a:prstTxWarp>
          </a:bodyPr>
          <a:lstStyle>
            <a:lvl1pPr algn="ctr" defTabSz="1358900">
              <a:defRPr sz="21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876088" y="6564313"/>
            <a:ext cx="3865562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5880" tIns="67940" rIns="135880" bIns="67940" numCol="1" anchor="t" anchorCtr="0" compatLnSpc="1">
            <a:prstTxWarp prst="textNoShape">
              <a:avLst/>
            </a:prstTxWarp>
          </a:bodyPr>
          <a:lstStyle>
            <a:lvl1pPr algn="r" defTabSz="1358900">
              <a:defRPr sz="2100"/>
            </a:lvl1pPr>
          </a:lstStyle>
          <a:p>
            <a:fld id="{4938870B-F0EC-44B2-8438-7B286B3B11B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358900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58900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defTabSz="1358900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defTabSz="1358900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defTabSz="1358900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defTabSz="1358900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defTabSz="1358900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defTabSz="1358900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defTabSz="1358900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509588" indent="-509588" algn="l" defTabSz="1358900" rtl="0" fontAlgn="base">
        <a:spcBef>
          <a:spcPct val="20000"/>
        </a:spcBef>
        <a:spcAft>
          <a:spcPct val="0"/>
        </a:spcAft>
        <a:buChar char="•"/>
        <a:defRPr sz="4800">
          <a:solidFill>
            <a:schemeClr val="tx1"/>
          </a:solidFill>
          <a:latin typeface="+mn-lt"/>
          <a:ea typeface="+mn-ea"/>
          <a:cs typeface="+mn-cs"/>
        </a:defRPr>
      </a:lvl1pPr>
      <a:lvl2pPr marL="1103313" indent="-423863" algn="l" defTabSz="1358900" rtl="0" fontAlgn="base">
        <a:spcBef>
          <a:spcPct val="20000"/>
        </a:spcBef>
        <a:spcAft>
          <a:spcPct val="0"/>
        </a:spcAft>
        <a:buChar char="–"/>
        <a:defRPr sz="4200">
          <a:solidFill>
            <a:schemeClr val="tx1"/>
          </a:solidFill>
          <a:latin typeface="+mn-lt"/>
          <a:ea typeface="+mn-ea"/>
        </a:defRPr>
      </a:lvl2pPr>
      <a:lvl3pPr marL="1698625" indent="-339725" algn="l" defTabSz="1358900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</a:defRPr>
      </a:lvl3pPr>
      <a:lvl4pPr marL="2378075" indent="-339725" algn="l" defTabSz="1358900" rtl="0" fontAlgn="base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  <a:ea typeface="+mn-ea"/>
        </a:defRPr>
      </a:lvl4pPr>
      <a:lvl5pPr marL="3057525" indent="-339725" algn="l" defTabSz="1358900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ea typeface="+mn-ea"/>
        </a:defRPr>
      </a:lvl5pPr>
      <a:lvl6pPr marL="3514725" indent="-339725" algn="l" defTabSz="1358900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ea typeface="+mn-ea"/>
        </a:defRPr>
      </a:lvl6pPr>
      <a:lvl7pPr marL="3971925" indent="-339725" algn="l" defTabSz="1358900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ea typeface="+mn-ea"/>
        </a:defRPr>
      </a:lvl7pPr>
      <a:lvl8pPr marL="4429125" indent="-339725" algn="l" defTabSz="1358900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ea typeface="+mn-ea"/>
        </a:defRPr>
      </a:lvl8pPr>
      <a:lvl9pPr marL="4886325" indent="-339725" algn="l" defTabSz="1358900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/论坛/论坛待整理资料/整理任务/整理中/我也可以飞/图片1.jpg图片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8" y="22225"/>
            <a:ext cx="16540162" cy="72104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:/论坛/论坛待整理资料/整理任务/整理中/我也可以飞/图片2.jpg图片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:/论坛/论坛待整理资料/整理任务/整理中/我也可以飞/图片3.jpg图片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:/论坛/论坛待整理资料/整理任务/整理中/我也可以飞/图片4.jpg图片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:/论坛/论坛待整理资料/整理任务/整理中/我也可以飞/图片5.jpg图片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:/论坛/论坛待整理资料/整理任务/整理中/我也可以飞/图片6.jpg图片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K:/论坛/论坛待整理资料/整理任务/整理中/我也可以飞/图片7.jpg图片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/论坛/论坛待整理资料/整理任务/整理中/我也可以飞/图片8.jpg图片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K:/论坛/论坛待整理资料/整理任务/整理中/我也可以飞/图片9.jpg图片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K:/论坛/论坛待整理资料/整理任务/整理中/我也可以飞/图片10.jpg图片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K:/论坛/论坛待整理资料/整理任务/整理中/我也可以飞/图片11.jpg图片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K:/论坛/论坛待整理资料/整理任务/整理中/我也可以飞/图片12.jpg图片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/论坛/论坛待整理资料/整理任务/整理中/我也可以飞/图片13.jpg图片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K:/论坛/论坛待整理资料/整理任务/整理中/我也可以飞/图片14.jpg图片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K:/论坛/论坛待整理资料/整理任务/整理中/我也可以飞/图片15.jpg图片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K:/论坛/论坛待整理资料/整理任务/整理中/我也可以飞/图片16.jpg图片16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1588"/>
            <a:ext cx="16563975" cy="72056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自定义</PresentationFormat>
  <Lines>0</Lines>
  <Paragraphs>0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0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2</cp:revision>
  <cp:lastPrinted>1601-01-01T00:00:00Z</cp:lastPrinted>
  <dcterms:created xsi:type="dcterms:W3CDTF">1601-01-01T00:00:00Z</dcterms:created>
  <dcterms:modified xsi:type="dcterms:W3CDTF">2017-07-27T02:28:14Z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2052-6.6.0.2699</vt:lpwstr>
  </property>
</Properties>
</file>