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BD89D6-94D4-4B2D-A1C6-0F8D61305DD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73A644-7465-4558-BE1E-2109A9A74B9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1879CA-71BB-46EB-846C-61E054DA179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C69A9-8870-4F48-ABDD-F64A9F18A08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B4E91B-AD7C-4371-93B1-4FAA5E22A31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8B6A37-B617-4FF7-A47D-6C69CCACCC8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BB80CB-DE7B-4A4A-92FE-1785AA0E364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4A8608-F245-44BB-B0CF-2F06C88B4E3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49C3C1-D63A-407F-9B51-EE9BF9D3B9A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EE6B3-DBF9-49B8-B051-1612E7DDD25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A7171D-4819-47EE-8BF9-E732A1F75CB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AF53E9F-BBBD-4E1F-8821-0DB6E996695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DCCD2C7-74F1-43BA-9C5C-204B6655E17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union.dangdang.com/transfer/transfer.aspx?from=P-266450&amp;backurl=http://product.dangdang.com/product.aspx?product_id=20051810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1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09738" y="274638"/>
            <a:ext cx="5722937" cy="5851525"/>
          </a:xfrm>
          <a:noFill/>
          <a:ln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2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044575"/>
            <a:ext cx="8229600" cy="4310063"/>
          </a:xfrm>
          <a:noFill/>
          <a:ln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/我最佩服的火车司机/我最佩服的火车司机/图片3.jpg图片3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6725" y="954088"/>
            <a:ext cx="8210550" cy="4492625"/>
          </a:xfrm>
          <a:noFill/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4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974725"/>
            <a:ext cx="8229600" cy="4451350"/>
          </a:xfrm>
          <a:noFill/>
          <a:ln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5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952500"/>
            <a:ext cx="8229600" cy="4495800"/>
          </a:xfrm>
          <a:noFill/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6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974725"/>
            <a:ext cx="8229600" cy="4451350"/>
          </a:xfrm>
          <a:noFill/>
          <a:ln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7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003300"/>
            <a:ext cx="8229600" cy="4392613"/>
          </a:xfrm>
          <a:noFill/>
          <a:ln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8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965200"/>
            <a:ext cx="8229600" cy="4470400"/>
          </a:xfrm>
          <a:noFill/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/我最佩服的火车司机/我最佩服的火车司机/图片9.jpg图片9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5138" y="968375"/>
            <a:ext cx="8213725" cy="4464050"/>
          </a:xfrm>
          <a:noFill/>
          <a:ln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941388"/>
            <a:ext cx="8229600" cy="4516437"/>
          </a:xfrm>
          <a:noFill/>
          <a:ln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1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982663"/>
            <a:ext cx="8229600" cy="4435475"/>
          </a:xfrm>
          <a:noFill/>
          <a:ln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982663"/>
            <a:ext cx="8229600" cy="4433887"/>
          </a:xfrm>
          <a:noFill/>
          <a:ln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3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4800" y="1219200"/>
            <a:ext cx="8229600" cy="4324350"/>
          </a:xfrm>
          <a:noFill/>
          <a:ln/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124200" y="381000"/>
            <a:ext cx="2698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>
                <a:hlinkClick r:id="rId3"/>
              </a:rPr>
              <a:t>免运费正版特价购买本书</a:t>
            </a:r>
            <a:endParaRPr lang="zh-CN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4">
            <a:hlinkClick r:id="rId2"/>
          </p:cNvPr>
          <p:cNvPicPr>
            <a:picLocks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35125" y="274638"/>
            <a:ext cx="5872163" cy="5851525"/>
          </a:xfrm>
          <a:ln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7</Words>
  <Characters>0</Characters>
  <Application>Microsoft Office PowerPoint</Application>
  <DocSecurity>0</DocSecurity>
  <PresentationFormat>全屏显示(4:3)</PresentationFormat>
  <Lines>0</Lines>
  <Paragraphs>1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1601-01-01T00:00:00Z</cp:lastPrinted>
  <dcterms:created xsi:type="dcterms:W3CDTF">1601-01-01T00:00:00Z</dcterms:created>
  <dcterms:modified xsi:type="dcterms:W3CDTF">2017-07-27T02:28:41Z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2052-6.5.0.1966</vt:lpwstr>
  </property>
</Properties>
</file>