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85E6D-88C6-4FDE-957F-A2D32BD40D1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D5783-A295-4659-9E11-CF788D28402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E12E8A-8811-46E9-9569-3EC885FB1D8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E0239-524C-48E5-826F-73C8E404BA2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9CB1BD-95E6-4857-BE2C-4DA1E820B73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41E59-6730-409F-89DC-1CC35E23765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11A5F-79DC-42F7-9DF8-3AF61A96C22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8C9246-98CD-4ABF-9189-B33ADD30130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3AA9CC-D584-46B7-91E9-3224E98AD6B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FE341-44DF-4833-9B35-FA3EB4858F9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0540BC-1265-4C19-A518-66C24A81B70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B053FD4-DD6E-428C-AC24-F52A5DB844A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CACBC2-D20B-447F-9394-9BFF603DE2E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union.dangdang.com/transfer/transfer.aspx?from=P-266450&amp;backurl=http://search.dangdang.com/search.aspx?key=&#20687;&#29436;&#19968;&#26679;&#22158;&#21483;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01875" y="274638"/>
            <a:ext cx="4540250" cy="5851525"/>
          </a:xfrm>
          <a:noFill/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46325" y="274638"/>
            <a:ext cx="4451350" cy="5851525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04850"/>
            <a:ext cx="8229600" cy="4989513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693738"/>
            <a:ext cx="8229600" cy="5011737"/>
          </a:xfr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/像狼一样嚎叫/图片5.jpg图片5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5138" y="931863"/>
            <a:ext cx="8215312" cy="5011737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6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12788"/>
            <a:ext cx="8229600" cy="4975225"/>
          </a:xfrm>
          <a:noFill/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57238"/>
            <a:ext cx="8229600" cy="4886325"/>
          </a:xfrm>
          <a:noFill/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8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676275"/>
            <a:ext cx="8229600" cy="5048250"/>
          </a:xfrm>
          <a:noFill/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9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90775" y="274638"/>
            <a:ext cx="4360863" cy="5851525"/>
          </a:xfrm>
          <a:noFill/>
          <a:ln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71725" y="274638"/>
            <a:ext cx="4400550" cy="5851525"/>
          </a:xfrm>
          <a:noFill/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693738"/>
            <a:ext cx="8229600" cy="5011737"/>
          </a:xfrm>
          <a:noFill/>
          <a:ln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31838"/>
            <a:ext cx="8229600" cy="4935537"/>
          </a:xfrm>
          <a:noFill/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/像狼一样嚎叫/图片13.jpg图片1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3550" y="682625"/>
            <a:ext cx="8216900" cy="5035550"/>
          </a:xfrm>
          <a:noFill/>
          <a:ln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12788"/>
            <a:ext cx="8229600" cy="4975225"/>
          </a:xfrm>
          <a:noFill/>
          <a:ln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5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11200"/>
            <a:ext cx="8229600" cy="4976813"/>
          </a:xfrm>
          <a:noFill/>
          <a:ln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6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01675"/>
            <a:ext cx="8229600" cy="4997450"/>
          </a:xfrm>
          <a:noFill/>
          <a:ln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01675"/>
            <a:ext cx="8229600" cy="4997450"/>
          </a:xfrm>
          <a:noFill/>
          <a:ln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7763" y="274638"/>
            <a:ext cx="4308475" cy="5851525"/>
          </a:xfrm>
          <a:noFill/>
          <a:ln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819400" y="6400800"/>
            <a:ext cx="2698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>
                <a:hlinkClick r:id="rId3"/>
              </a:rPr>
              <a:t>免运费正版特价购买本书</a:t>
            </a:r>
            <a:endParaRPr lang="zh-CN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">
            <a:hlinkClick r:id="rId2"/>
          </p:cNvPr>
          <p:cNvPicPr>
            <a:picLocks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357438" y="274638"/>
            <a:ext cx="4429125" cy="5851525"/>
          </a:xfrm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7</Words>
  <Characters>0</Characters>
  <Application>Microsoft Office PowerPoint</Application>
  <DocSecurity>0</DocSecurity>
  <PresentationFormat>全屏显示(4:3)</PresentationFormat>
  <Lines>0</Lines>
  <Paragraphs>1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3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1601-01-01T00:00:00Z</cp:lastPrinted>
  <dcterms:created xsi:type="dcterms:W3CDTF">1601-01-01T00:00:00Z</dcterms:created>
  <dcterms:modified xsi:type="dcterms:W3CDTF">2017-07-27T02:29:33Z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2052-6.5.0.1966</vt:lpwstr>
  </property>
</Properties>
</file>