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9556D-4701-490C-8987-C480A97CD484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C72B3-8192-42E1-98A6-6810C932F52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02FC70-CD72-4A84-9947-216D66F66EF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DF4A9E0-711A-4270-8C7E-220AC6F316A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F9C7372-97ED-4E15-8132-D8F40465F88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59D4ACB-B482-4491-8CC5-D21A64C2C67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6E77D68-7F87-4621-830C-38EDF9D0BEE1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D2F7215-7E43-464A-8FFE-2285621E680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73CE17-89ED-4978-BD5E-0CBEB728D53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DC104F-4CE6-4A17-847C-ED4193DE5E3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ABE78E-28D6-452D-8A26-A27CB8AB42E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506D96B8-A7E9-4247-9648-F8FCF2BCD54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hyperlink" Target="http://5vyk.5d6d.com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450" y="0"/>
            <a:ext cx="6840538" cy="684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268413"/>
            <a:ext cx="90884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268413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96975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052513"/>
            <a:ext cx="90884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52513"/>
            <a:ext cx="90884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4925" y="1195388"/>
            <a:ext cx="9091613" cy="4538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1196975"/>
            <a:ext cx="90884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88" y="1052513"/>
            <a:ext cx="9088437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7412" name="Picture 4" descr="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1196975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8436" name="Picture 4" descr="16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050" y="1123950"/>
            <a:ext cx="9090025" cy="4537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16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16</vt:i4>
      </vt:variant>
    </vt:vector>
  </HeadingPairs>
  <TitlesOfParts>
    <vt:vector size="20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2010-03-29T21:54:29Z</dcterms:created>
  <dcterms:modified xsi:type="dcterms:W3CDTF">2017-07-27T02:30:22Z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