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9" r:id="rId28"/>
  </p:sldIdLst>
  <p:sldSz cx="21891625" cy="3096418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80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3" d="100"/>
          <a:sy n="23" d="100"/>
        </p:scale>
        <p:origin x="-3216" y="-186"/>
      </p:cViewPr>
      <p:guideLst>
        <p:guide orient="horz" pos="9755"/>
        <p:guide pos="689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41475" y="9618663"/>
            <a:ext cx="18608675" cy="663733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284538" y="17546638"/>
            <a:ext cx="15324137" cy="79121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0E071-6682-4677-BA0D-97FA68EE177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9CD878-3F5C-465C-B294-C58C86DF20B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28788" y="19897725"/>
            <a:ext cx="18608675" cy="61499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728788" y="13123863"/>
            <a:ext cx="18608675" cy="677386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65E807-4CD7-48BB-BD1F-78CE1099D3B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89025" y="7224713"/>
            <a:ext cx="9780588" cy="204390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022013" y="7224713"/>
            <a:ext cx="9780587" cy="204390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EE55E0-02CB-474B-955C-C6865935921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5375" y="1239838"/>
            <a:ext cx="19702463" cy="5160962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95375" y="6931025"/>
            <a:ext cx="9671050" cy="28892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095375" y="9820275"/>
            <a:ext cx="9671050" cy="17840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1120438" y="6931025"/>
            <a:ext cx="9677400" cy="28892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1120438" y="9820275"/>
            <a:ext cx="9677400" cy="17840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A23BCF-DF91-4E3E-87B6-9CB91FC9188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9C145-81C6-4F4F-AEFA-F4D63F0F29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400D9-EE2F-40BB-BFE7-C67DD53466E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5375" y="1233488"/>
            <a:ext cx="7200900" cy="52466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559800" y="1233488"/>
            <a:ext cx="12238038" cy="264271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5375" y="6480175"/>
            <a:ext cx="7200900" cy="211804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81961C-D677-4D99-9CFD-DF1A6736E08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91013" y="21675725"/>
            <a:ext cx="13134975" cy="25574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291013" y="2767013"/>
            <a:ext cx="13134975" cy="185785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291013" y="24233188"/>
            <a:ext cx="13134975" cy="36353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70B98-0606-4DE2-A22F-232B2813B01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AD68B-B59E-4629-B3F7-AC009E678F0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5875000" y="1247775"/>
            <a:ext cx="4927600" cy="26416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89025" y="1247775"/>
            <a:ext cx="14633575" cy="26416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1F214-DB63-4EC5-97B7-9FCB7CB967A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89025" y="1247775"/>
            <a:ext cx="19713575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8764" tIns="204382" rIns="408764" bIns="2043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89025" y="7224713"/>
            <a:ext cx="19713575" cy="2043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8764" tIns="204382" rIns="408764" bIns="204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89025" y="28205113"/>
            <a:ext cx="5113338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8764" tIns="204382" rIns="408764" bIns="204382" numCol="1" anchor="t" anchorCtr="0" compatLnSpc="1">
            <a:prstTxWarp prst="textNoShape">
              <a:avLst/>
            </a:prstTxWarp>
          </a:bodyPr>
          <a:lstStyle>
            <a:lvl1pPr defTabSz="4087813">
              <a:defRPr sz="63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475538" y="28205113"/>
            <a:ext cx="6940550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8764" tIns="204382" rIns="408764" bIns="204382" numCol="1" anchor="t" anchorCtr="0" compatLnSpc="1">
            <a:prstTxWarp prst="textNoShape">
              <a:avLst/>
            </a:prstTxWarp>
          </a:bodyPr>
          <a:lstStyle>
            <a:lvl1pPr algn="ctr" defTabSz="4087813">
              <a:defRPr sz="63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690850" y="28205113"/>
            <a:ext cx="5111750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8764" tIns="204382" rIns="408764" bIns="204382" numCol="1" anchor="t" anchorCtr="0" compatLnSpc="1">
            <a:prstTxWarp prst="textNoShape">
              <a:avLst/>
            </a:prstTxWarp>
          </a:bodyPr>
          <a:lstStyle>
            <a:lvl1pPr algn="r" defTabSz="4087813">
              <a:defRPr sz="6300"/>
            </a:lvl1pPr>
          </a:lstStyle>
          <a:p>
            <a:fld id="{3247E064-B968-4017-B888-1F30C2A299E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4087813" rtl="0" fontAlgn="base">
        <a:spcBef>
          <a:spcPct val="0"/>
        </a:spcBef>
        <a:spcAft>
          <a:spcPct val="0"/>
        </a:spcAft>
        <a:defRPr sz="197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1533525" indent="-1533525" algn="l" defTabSz="4087813" rtl="0" fontAlgn="base">
        <a:spcBef>
          <a:spcPct val="20000"/>
        </a:spcBef>
        <a:spcAft>
          <a:spcPct val="0"/>
        </a:spcAft>
        <a:buChar char="•"/>
        <a:defRPr sz="14300">
          <a:solidFill>
            <a:schemeClr val="tx1"/>
          </a:solidFill>
          <a:latin typeface="+mn-lt"/>
          <a:ea typeface="+mn-ea"/>
          <a:cs typeface="+mn-cs"/>
        </a:defRPr>
      </a:lvl1pPr>
      <a:lvl2pPr marL="3321050" indent="-1277938" algn="l" defTabSz="4087813" rtl="0" fontAlgn="base">
        <a:spcBef>
          <a:spcPct val="20000"/>
        </a:spcBef>
        <a:spcAft>
          <a:spcPct val="0"/>
        </a:spcAft>
        <a:buChar char="–"/>
        <a:defRPr sz="12500">
          <a:solidFill>
            <a:schemeClr val="tx1"/>
          </a:solidFill>
          <a:latin typeface="+mn-lt"/>
          <a:ea typeface="+mn-ea"/>
        </a:defRPr>
      </a:lvl2pPr>
      <a:lvl3pPr marL="5110163" indent="-1022350" algn="l" defTabSz="4087813" rtl="0" fontAlgn="base">
        <a:spcBef>
          <a:spcPct val="20000"/>
        </a:spcBef>
        <a:spcAft>
          <a:spcPct val="0"/>
        </a:spcAft>
        <a:buChar char="•"/>
        <a:defRPr sz="10700">
          <a:solidFill>
            <a:schemeClr val="tx1"/>
          </a:solidFill>
          <a:latin typeface="+mn-lt"/>
          <a:ea typeface="+mn-ea"/>
        </a:defRPr>
      </a:lvl3pPr>
      <a:lvl4pPr marL="7153275" indent="-1022350" algn="l" defTabSz="4087813" rtl="0" fontAlgn="base">
        <a:spcBef>
          <a:spcPct val="20000"/>
        </a:spcBef>
        <a:spcAft>
          <a:spcPct val="0"/>
        </a:spcAft>
        <a:buChar char="–"/>
        <a:defRPr sz="8900">
          <a:solidFill>
            <a:schemeClr val="tx1"/>
          </a:solidFill>
          <a:latin typeface="+mn-lt"/>
          <a:ea typeface="+mn-ea"/>
        </a:defRPr>
      </a:lvl4pPr>
      <a:lvl5pPr marL="9197975" indent="-1022350" algn="l" defTabSz="40878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5pPr>
      <a:lvl6pPr marL="9655175" indent="-1022350" algn="l" defTabSz="40878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6pPr>
      <a:lvl7pPr marL="10112375" indent="-1022350" algn="l" defTabSz="40878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7pPr>
      <a:lvl8pPr marL="10569575" indent="-1022350" algn="l" defTabSz="40878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8pPr>
      <a:lvl9pPr marL="11026775" indent="-1022350" algn="l" defTabSz="40878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小步走路(精装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891625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小步走路-精装内芯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小步走路-精装内芯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小步走路-精装内芯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85250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/d盘论坛资料/最近必须上传/小步走路/图片5.jpg图片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0"/>
            <a:ext cx="21677313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小步走路-精装内芯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小步走路-精装内芯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小步走路-精装内芯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小步走路-精装内芯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/d盘论坛资料/最近必须上传/小步走路/图片10.jpg图片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12700"/>
            <a:ext cx="21686837" cy="309387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小步走路-精装内芯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小步走路-精装内芯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和爸爸一起散步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48988" y="0"/>
            <a:ext cx="10942637" cy="309308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5363" name="Picture 3" descr="和爸爸一起散步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948988" cy="309467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5364" name="Picture 4" descr="小步走路-精装内芯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小步走路-精装内芯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:/d盘论坛资料/最近必须上传/小步走路/图片15.jpg图片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12700"/>
            <a:ext cx="21686837" cy="309387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小步走路-精装内芯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小步走路-精装内芯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86838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小步走路-精装内芯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小步走路-精装内芯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G:/d盘论坛资料/最近必须上传/小步走路/图片20.jpg图片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12700"/>
            <a:ext cx="21686837" cy="309387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小步走路-精装内芯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小步走路-精装内芯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小步走路-精装内芯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小步走路-精装内芯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86838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:/d盘论坛资料/最近必须上传/小步走路/图片25.jpg图片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12700"/>
            <a:ext cx="21686837" cy="309387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小步走路-精装内芯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小步走路-精装内芯32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8" y="0"/>
            <a:ext cx="21686837" cy="309641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11</cp:revision>
  <cp:lastPrinted>1899-12-30T00:00:00Z</cp:lastPrinted>
  <dcterms:created xsi:type="dcterms:W3CDTF">2009-11-24T08:07:29Z</dcterms:created>
  <dcterms:modified xsi:type="dcterms:W3CDTF">2017-07-27T02:29:56Z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