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90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33D9EC-D009-4848-8B6F-2E40234C25D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E95E55-DF85-460E-8B0E-25FDB9E1381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33D751-BF68-4712-92FA-60D3B71E7E2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FCBC59-62E3-4B89-8FFD-977E5FFB04E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4BE33-DF61-4396-913F-A2D1B14BF6F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98B717-BCD0-4086-8E98-2995FB2497D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BB704-3BA3-43FA-B1FF-7AE2FDB9DC7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2D94F-8908-4257-8974-39C2C3AAB32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047344-0A0E-4341-AF3A-94069D3050C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8D2AE2-CBD7-4538-876C-DF1134DEDFD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6F6DD7-2442-430F-A4DC-4015407179A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28412C-BF46-4498-9F57-13B052EE2D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union.dangdang.com/transfer/transfer.aspx?from=P-266450&amp;backurl=http://product.dangdang.com/product.aspx?product_id=20597622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5vyk.5d6d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20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-25400"/>
            <a:ext cx="708818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20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-25400"/>
            <a:ext cx="69215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DSCF20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844675"/>
            <a:ext cx="9144000" cy="416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DSCF20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701800"/>
            <a:ext cx="9144000" cy="416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DSCF20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844675"/>
            <a:ext cx="91440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DSCF20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844675"/>
            <a:ext cx="914400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DSCF20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701800"/>
            <a:ext cx="9144000" cy="425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DSCF20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701800"/>
            <a:ext cx="9144000" cy="431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DSCF20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841500"/>
            <a:ext cx="91440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DSCF20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71613"/>
            <a:ext cx="9144000" cy="454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DSCF20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628775"/>
            <a:ext cx="914400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DSCF20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1628775"/>
            <a:ext cx="9142413" cy="427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DSCF20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628775"/>
            <a:ext cx="9144000" cy="429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DSCF20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628775"/>
            <a:ext cx="9144000" cy="439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sz="3200">
                <a:hlinkClick r:id="rId2"/>
              </a:rPr>
              <a:t>免运费正版特价购买本书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DSCF20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1773238"/>
            <a:ext cx="9144000" cy="416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DSCF207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-23813"/>
            <a:ext cx="6926262" cy="685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7</Words>
  <Characters>0</Characters>
  <Application>Microsoft Office PowerPoint</Application>
  <DocSecurity>0</DocSecurity>
  <PresentationFormat>全屏显示(4:3)</PresentationFormat>
  <Lines>0</Lines>
  <Paragraphs>1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免运费正版特价购买本书</vt:lpstr>
      <vt:lpstr>幻灯片 16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2009-08-15T22:40:24Z</dcterms:created>
  <dcterms:modified xsi:type="dcterms:W3CDTF">2017-07-27T02:31:10Z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