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F8E976-3061-4F24-8E7E-19C483F0D59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569DFC-02EA-4CAF-A47C-6902D8BD81C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3E5A48-DAFA-428D-B293-DB4034013DF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DC7067-B319-4392-9CDC-477661DDF4D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605805-37B2-47CC-A877-B6F83AF955E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4FA66-EC04-41CC-819D-A2E0271B3BC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C08C6E-DE51-4C96-A796-8BDDCB256B6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6ABBA6-405A-460F-A23E-C8762838F83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DF777-668C-4F62-ADEE-9EE519C2BEC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1D627F-1D54-4C9B-8A5F-D26FB2E8152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A7DD4-AA9C-45C5-BFA4-44D4A977379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CEAF81-DA20-4836-B21C-9F75923F876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img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26988"/>
            <a:ext cx="4924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img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4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img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4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img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06613" y="0"/>
            <a:ext cx="484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img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4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img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79638" y="0"/>
            <a:ext cx="48402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img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84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img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4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img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4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img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4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img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26988"/>
            <a:ext cx="484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img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484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img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4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img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4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img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4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img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4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img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84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img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484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img0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84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img0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84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img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4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4580" name="Picture 4" descr="img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84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5604" name="Picture 4" descr="img023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8538" y="0"/>
            <a:ext cx="48402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7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2010-12-16T21:07:43Z</dcterms:created>
  <dcterms:modified xsi:type="dcterms:W3CDTF">2017-07-27T02:32:15Z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