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94FDB9-20F0-4C15-83E7-29D623AFF5D6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E50A94-F35A-403E-B3B8-E7403DE6D31C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06D98B-0FA5-4004-AF83-6137BC965F9C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8BF840-9B23-4169-B2B8-6D81EBECFE21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6B139E-6DCE-4AB4-A4AD-3E3C58E2BB86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A0454E-476B-4CC0-B8F0-2C3C505A8A93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8EF931-4286-42BC-A63A-8FBB0FA1F369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35B8A7-D889-4670-9691-D03982D5ED3F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EBFF61-1B42-4DA6-B9B6-EEAD9CF6ADA9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A2BFEC-6393-4839-8178-CEE243E3B7A1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80B329-6D88-43E9-804C-B3D818DE5077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5AD3C03-009C-4841-A0AA-51BC0971BB5C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hyperlink" Target="http://5vyk.5d6d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6" name="Picture 4" descr="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250" y="117475"/>
            <a:ext cx="6229350" cy="662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100" name="Picture 4" descr="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44450"/>
            <a:ext cx="66055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124" name="Picture 4" descr="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-25400"/>
            <a:ext cx="6624637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6148" name="Picture 4" descr="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6700" y="44450"/>
            <a:ext cx="5988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7172" name="Picture 4" descr="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350" y="0"/>
            <a:ext cx="6496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8196" name="Picture 4" descr="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0"/>
            <a:ext cx="63611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9220" name="Picture 4" descr="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74763" y="-25400"/>
            <a:ext cx="65373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0244" name="Picture 4" descr="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350" y="28575"/>
            <a:ext cx="64468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1268" name="Picture 4" descr="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60475" y="0"/>
            <a:ext cx="6638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2292" name="Picture 4" descr="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350" y="0"/>
            <a:ext cx="61928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3316" name="Picture 4" descr="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44450"/>
            <a:ext cx="6562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4340" name="Picture 4" descr="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0"/>
            <a:ext cx="61372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5364" name="Picture 4" descr="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-25400"/>
            <a:ext cx="6551612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6388" name="Picture 4" descr="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350" y="-25400"/>
            <a:ext cx="627697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7412" name="Picture 4" descr="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350" y="0"/>
            <a:ext cx="65389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8436" name="Picture 4" descr="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250" y="0"/>
            <a:ext cx="584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9460" name="Picture 4" descr="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350" y="0"/>
            <a:ext cx="65198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0484" name="Picture 4" descr="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250" y="-25400"/>
            <a:ext cx="61341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1508" name="Picture 4" descr="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28575"/>
            <a:ext cx="64373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2532" name="Picture 4" descr="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250" y="0"/>
            <a:ext cx="6003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3556" name="Picture 4" descr="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44450"/>
            <a:ext cx="63420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4580" name="Picture 4" descr="2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813" y="-25400"/>
            <a:ext cx="6164262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5604" name="Picture 4" descr="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44450"/>
            <a:ext cx="6508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6628" name="Picture 4" descr="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-25400"/>
            <a:ext cx="607695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7652" name="Picture 4" descr="2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0"/>
            <a:ext cx="63674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8676" name="Picture 4" descr="2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3213" y="0"/>
            <a:ext cx="59515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9700" name="Picture 4" descr="2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813" y="0"/>
            <a:ext cx="63103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24" name="Picture 4" descr="2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813" y="26988"/>
            <a:ext cx="6080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1748" name="Picture 4" descr="2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-25400"/>
            <a:ext cx="6294438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2772" name="Picture 4" descr="3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250" y="0"/>
            <a:ext cx="6151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3796" name="Picture 4" descr="3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-25400"/>
            <a:ext cx="6473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4820" name="Picture 4" descr="3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813" y="-25400"/>
            <a:ext cx="6161087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5844" name="Picture 4" descr="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0"/>
            <a:ext cx="62150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6868" name="Picture 4" descr="3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0"/>
            <a:ext cx="61102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7892" name="Picture 4" descr="3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60475" y="0"/>
            <a:ext cx="6356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8916" name="Picture 4" descr="3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350" y="26988"/>
            <a:ext cx="63325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9940" name="Picture 4" descr="3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350" y="0"/>
            <a:ext cx="62150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0964" name="Picture 4" descr="3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250" y="44450"/>
            <a:ext cx="59547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1988" name="Picture 4" descr="3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44450"/>
            <a:ext cx="6386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3012" name="Picture 4" descr="4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250" y="44450"/>
            <a:ext cx="6080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4036" name="Picture 4" descr="4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250" y="44450"/>
            <a:ext cx="63134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5060" name="Picture 4" descr="4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813" y="85725"/>
            <a:ext cx="6223000" cy="665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6084" name="Picture 4" descr="43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58913" y="44450"/>
            <a:ext cx="63531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157255200</TotalTime>
  <Pages>0</Pages>
  <Words>0</Words>
  <Characters>0</Characters>
  <Application>Microsoft Office PowerPoint</Application>
  <DocSecurity>0</DocSecurity>
  <PresentationFormat>全屏显示(4:3)</PresentationFormat>
  <Lines>0</Lines>
  <Paragraphs>0</Paragraphs>
  <Slides>43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43</vt:i4>
      </vt:variant>
    </vt:vector>
  </HeadingPairs>
  <TitlesOfParts>
    <vt:vector size="47" baseType="lpstr">
      <vt:lpstr>Arial</vt:lpstr>
      <vt:lpstr>宋体</vt:lpstr>
      <vt:lpstr>Wingdings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  <vt:lpstr>幻灯片 31</vt:lpstr>
      <vt:lpstr>幻灯片 32</vt:lpstr>
      <vt:lpstr>幻灯片 33</vt:lpstr>
      <vt:lpstr>幻灯片 34</vt:lpstr>
      <vt:lpstr>幻灯片 35</vt:lpstr>
      <vt:lpstr>幻灯片 36</vt:lpstr>
      <vt:lpstr>幻灯片 37</vt:lpstr>
      <vt:lpstr>幻灯片 38</vt:lpstr>
      <vt:lpstr>幻灯片 39</vt:lpstr>
      <vt:lpstr>幻灯片 40</vt:lpstr>
      <vt:lpstr>幻灯片 41</vt:lpstr>
      <vt:lpstr>幻灯片 42</vt:lpstr>
      <vt:lpstr>幻灯片 43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绘本在线论坛 www.ppsbook.com</dc:creator>
  <cp:lastModifiedBy>PC</cp:lastModifiedBy>
  <cp:revision>1</cp:revision>
  <cp:lastPrinted>1899-12-30T00:00:00Z</cp:lastPrinted>
  <dcterms:created xsi:type="dcterms:W3CDTF">2010-05-16T22:02:14Z</dcterms:created>
  <dcterms:modified xsi:type="dcterms:W3CDTF">2017-07-27T02:32:37Z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2052-6.5.0.1966</vt:lpwstr>
  </property>
</Properties>
</file>