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A78ED-B51F-494F-A1BF-6852B4680CE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5D54E-96AF-473D-97F5-2940BA5386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16897-0A81-4B5B-8985-6D508D72DF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60EBE-289B-4D1B-8834-BB627FB8CCB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B97064-3178-4967-89AE-8CDCAC88CCB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EC3C4-9236-4BC6-B1FE-9478E6E278B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AC87D-B329-4FC0-9F80-E19D31C4C07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54CFA-C0D4-4969-A7B6-612E93764D7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49F8B-D275-4B50-BF96-2C00DB2305C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D3B30-86FB-4EFA-8593-2734F346B34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C8AA5-2B5A-48DC-8992-91D695B626E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8FAEFDF-7098-4F02-A932-0F89C5698CF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4450"/>
            <a:ext cx="7821613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98600"/>
            <a:ext cx="9107487" cy="394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06303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5900"/>
            <a:ext cx="9074150" cy="389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072562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107487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4313"/>
            <a:ext cx="9109075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072562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85900"/>
            <a:ext cx="910907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557338"/>
            <a:ext cx="9107487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557338"/>
            <a:ext cx="909002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088437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85900"/>
            <a:ext cx="9072562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625" y="44450"/>
            <a:ext cx="7921625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2010-08-12T22:50:44Z</dcterms:created>
  <dcterms:modified xsi:type="dcterms:W3CDTF">2017-07-27T02:33:07Z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