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4" r:id="rId6"/>
    <p:sldId id="276" r:id="rId7"/>
    <p:sldId id="263" r:id="rId8"/>
    <p:sldId id="277" r:id="rId9"/>
    <p:sldId id="262" r:id="rId10"/>
    <p:sldId id="261" r:id="rId11"/>
    <p:sldId id="268" r:id="rId12"/>
    <p:sldId id="267" r:id="rId13"/>
    <p:sldId id="266" r:id="rId14"/>
    <p:sldId id="273" r:id="rId15"/>
    <p:sldId id="269" r:id="rId16"/>
    <p:sldId id="265" r:id="rId17"/>
    <p:sldId id="272" r:id="rId18"/>
    <p:sldId id="278" r:id="rId19"/>
    <p:sldId id="274" r:id="rId20"/>
    <p:sldId id="271" r:id="rId21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00"/>
    <a:srgbClr val="FDF7DF"/>
    <a:srgbClr val="FFFF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70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23438D-3DD1-4419-8201-5DD72E457EBD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3D4626-A004-48DA-8169-FCFE207B2305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DCF154-7C08-4ED8-BA5D-2B85CA3BD276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A8B118-8A9B-4A49-8952-0B36523391A5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802A48-3507-4BD3-8114-51C20324E090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78E9BE-3660-4784-AE66-8573DEB2A207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7D20A3-1042-47EE-8D06-8D66F8391640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E86CFA-E2EB-4F32-AB5E-0F68A37D0959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9B93F2-2B32-4920-BF12-0DD8A6C90712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362E33-4D1F-44A4-BD24-20E9087F9400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183CFB-5002-400F-9E5B-7FBBD392B756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FDF7D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Rectangle 4"/>
          <p:cNvSpPr>
            <a:spLocks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zh-CN" altLang="zh-CN"/>
          </a:p>
        </p:txBody>
      </p:sp>
      <p:sp>
        <p:nvSpPr>
          <p:cNvPr id="1029" name="Rectangle 5"/>
          <p:cNvSpPr>
            <a:spLocks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zh-CN" altLang="zh-CN"/>
          </a:p>
        </p:txBody>
      </p:sp>
      <p:sp>
        <p:nvSpPr>
          <p:cNvPr id="1030" name="Rectangle 6"/>
          <p:cNvSpPr>
            <a:spLocks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E9D2695-75FB-444A-AC0A-FF8F2FC4E6CE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5vyk.5d6d.com" TargetMode="External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2.wav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3.wav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4.wav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5.wav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6.wav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7.wav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5vyk.5d6d.com" TargetMode="External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8.wav"/><Relationship Id="rId5" Type="http://schemas.openxmlformats.org/officeDocument/2006/relationships/image" Target="../media/image2.png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9.wav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5vyk.5d6d.com" TargetMode="External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0.wav"/><Relationship Id="rId5" Type="http://schemas.openxmlformats.org/officeDocument/2006/relationships/image" Target="../media/image2.png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1.wav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2.wav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5vyk.5d6d.com" TargetMode="External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3.wav"/><Relationship Id="rId5" Type="http://schemas.openxmlformats.org/officeDocument/2006/relationships/image" Target="../media/image2.png"/><Relationship Id="rId4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4.wav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5.wav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6.wav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5vyk.5d6d.com" TargetMode="External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7.wav"/><Relationship Id="rId5" Type="http://schemas.openxmlformats.org/officeDocument/2006/relationships/image" Target="../media/image2.png"/><Relationship Id="rId4" Type="http://schemas.openxmlformats.org/officeDocument/2006/relationships/image" Target="../media/image1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8.wav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9.wav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5vyk.5d6d.com" TargetMode="External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20.wav"/><Relationship Id="rId5" Type="http://schemas.openxmlformats.org/officeDocument/2006/relationships/image" Target="../media/image2.png"/><Relationship Id="rId4" Type="http://schemas.openxmlformats.org/officeDocument/2006/relationships/image" Target="../media/image2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image002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84438" y="260350"/>
            <a:ext cx="5108575" cy="5805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179388" y="712788"/>
            <a:ext cx="865187" cy="5214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/>
            <a:r>
              <a:rPr lang="zh-CN" sz="4800">
                <a:solidFill>
                  <a:srgbClr val="990000"/>
                </a:solidFill>
                <a:latin typeface="黑体" pitchFamily="49" charset="-122"/>
                <a:ea typeface="黑体" pitchFamily="49" charset="-122"/>
              </a:rPr>
              <a:t>小老鼠和大老虎</a:t>
            </a:r>
          </a:p>
        </p:txBody>
      </p:sp>
      <p:pic>
        <p:nvPicPr>
          <p:cNvPr id="3076" name="Picture 4">
            <a:hlinkClick r:id="" action="ppaction://media"/>
          </p:cNvPr>
          <p:cNvPicPr>
            <a:picLocks noRot="1" noChangeAspect="1" noChangeArrowheads="1"/>
          </p:cNvPicPr>
          <p:nvPr>
            <a:wavAudioFile r:embed="rId1" name="已录下的声音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Picture 5" descr="布老虎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782050" y="0"/>
            <a:ext cx="361950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4000" fill="hold"/>
                                        <p:tgtEl>
                                          <p:spTgt spid="307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15" fill="hold" display="0" nodeType="clickEffect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76"/>
                </p:tgtEl>
              </p:cMediaNode>
            </p:audio>
          </p:childTnLst>
        </p:cTn>
      </p:par>
    </p:tnLst>
    <p:bldLst>
      <p:bldP spid="3075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image00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8642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Rectangle 3"/>
          <p:cNvSpPr>
            <a:spLocks noChangeArrowheads="1"/>
          </p:cNvSpPr>
          <p:nvPr>
            <p:ph type="title"/>
          </p:nvPr>
        </p:nvSpPr>
        <p:spPr>
          <a:xfrm>
            <a:off x="6011863" y="0"/>
            <a:ext cx="3132137" cy="6858000"/>
          </a:xfrm>
          <a:noFill/>
        </p:spPr>
        <p:txBody>
          <a:bodyPr/>
          <a:lstStyle/>
          <a:p>
            <a:pPr algn="l"/>
            <a:r>
              <a:rPr lang="zh-CN" sz="2400">
                <a:latin typeface="黑体" pitchFamily="49" charset="-122"/>
                <a:ea typeface="黑体" pitchFamily="49" charset="-122"/>
              </a:rPr>
              <a:t>我是一只小老鼠，看见了吧，一只很小的小老鼠。</a:t>
            </a:r>
            <a:br>
              <a:rPr lang="zh-CN" sz="2400">
                <a:latin typeface="黑体" pitchFamily="49" charset="-122"/>
                <a:ea typeface="黑体" pitchFamily="49" charset="-122"/>
              </a:rPr>
            </a:br>
            <a:r>
              <a:rPr lang="zh-CN" sz="2400">
                <a:latin typeface="黑体" pitchFamily="49" charset="-122"/>
                <a:ea typeface="黑体" pitchFamily="49" charset="-122"/>
              </a:rPr>
              <a:t/>
            </a:r>
            <a:br>
              <a:rPr lang="zh-CN" sz="2400">
                <a:latin typeface="黑体" pitchFamily="49" charset="-122"/>
                <a:ea typeface="黑体" pitchFamily="49" charset="-122"/>
              </a:rPr>
            </a:br>
            <a:r>
              <a:rPr lang="zh-CN" sz="2400">
                <a:latin typeface="黑体" pitchFamily="49" charset="-122"/>
                <a:ea typeface="黑体" pitchFamily="49" charset="-122"/>
              </a:rPr>
              <a:t>我身后那个又高又壮的家伙是大老虎。</a:t>
            </a:r>
            <a:br>
              <a:rPr lang="zh-CN" sz="2400">
                <a:latin typeface="黑体" pitchFamily="49" charset="-122"/>
                <a:ea typeface="黑体" pitchFamily="49" charset="-122"/>
              </a:rPr>
            </a:br>
            <a:r>
              <a:rPr lang="zh-CN" sz="2400">
                <a:latin typeface="黑体" pitchFamily="49" charset="-122"/>
                <a:ea typeface="黑体" pitchFamily="49" charset="-122"/>
              </a:rPr>
              <a:t>我们俩是好朋友。</a:t>
            </a:r>
            <a:br>
              <a:rPr lang="zh-CN" sz="2400">
                <a:latin typeface="黑体" pitchFamily="49" charset="-122"/>
                <a:ea typeface="黑体" pitchFamily="49" charset="-122"/>
              </a:rPr>
            </a:br>
            <a:r>
              <a:rPr lang="zh-CN" sz="2400">
                <a:latin typeface="黑体" pitchFamily="49" charset="-122"/>
                <a:ea typeface="黑体" pitchFamily="49" charset="-122"/>
              </a:rPr>
              <a:t/>
            </a:r>
            <a:br>
              <a:rPr lang="zh-CN" sz="2400">
                <a:latin typeface="黑体" pitchFamily="49" charset="-122"/>
                <a:ea typeface="黑体" pitchFamily="49" charset="-122"/>
              </a:rPr>
            </a:br>
            <a:r>
              <a:rPr lang="zh-CN" sz="2400">
                <a:latin typeface="黑体" pitchFamily="49" charset="-122"/>
                <a:ea typeface="黑体" pitchFamily="49" charset="-122"/>
              </a:rPr>
              <a:t>可是，怎么说呢，我们之间还是有点小问题</a:t>
            </a:r>
            <a:r>
              <a:rPr lang="zh-CN" altLang="zh-CN" sz="2400">
                <a:latin typeface="Arial"/>
                <a:ea typeface="黑体" pitchFamily="49" charset="-122"/>
              </a:rPr>
              <a:t>……</a:t>
            </a:r>
            <a:r>
              <a:rPr lang="zh-CN" altLang="zh-CN" sz="2400">
                <a:latin typeface="黑体" pitchFamily="49" charset="-122"/>
                <a:ea typeface="黑体" pitchFamily="49" charset="-122"/>
              </a:rPr>
              <a:t> </a:t>
            </a:r>
          </a:p>
        </p:txBody>
      </p:sp>
      <p:pic>
        <p:nvPicPr>
          <p:cNvPr id="4100" name="Picture 4">
            <a:hlinkClick r:id="" action="ppaction://media"/>
          </p:cNvPr>
          <p:cNvPicPr>
            <a:picLocks noRot="1" noChangeAspect="1" noChangeArrowheads="1"/>
          </p:cNvPicPr>
          <p:nvPr>
            <a:wavAudioFile r:embed="rId1" name="已录下的声音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000" fill="hold"/>
                                        <p:tgtEl>
                                          <p:spTgt spid="410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 nodeType="clickEffect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00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>
            <p:ph type="title"/>
          </p:nvPr>
        </p:nvSpPr>
        <p:spPr>
          <a:xfrm>
            <a:off x="6011863" y="0"/>
            <a:ext cx="3132137" cy="6858000"/>
          </a:xfrm>
          <a:noFill/>
        </p:spPr>
        <p:txBody>
          <a:bodyPr/>
          <a:lstStyle/>
          <a:p>
            <a:pPr algn="l"/>
            <a:r>
              <a:rPr lang="zh-CN" sz="2400">
                <a:ea typeface="黑体" pitchFamily="49" charset="-122"/>
              </a:rPr>
              <a:t>每次玩“西部牛仔”的游戏，大老虎总是当好人，我总是当坏人。</a:t>
            </a:r>
          </a:p>
        </p:txBody>
      </p:sp>
      <p:pic>
        <p:nvPicPr>
          <p:cNvPr id="5123" name="Picture 3" descr="image00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895975" cy="630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>
            <a:hlinkClick r:id="" action="ppaction://media"/>
          </p:cNvPr>
          <p:cNvPicPr>
            <a:picLocks noRot="1" noChangeAspect="1" noChangeArrowheads="1"/>
          </p:cNvPicPr>
          <p:nvPr>
            <a:wavAudioFile r:embed="rId1" name="已录下的声音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000" fill="hold"/>
                                        <p:tgtEl>
                                          <p:spTgt spid="51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 nodeType="clickEffect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12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ChangeArrowheads="1"/>
          </p:cNvSpPr>
          <p:nvPr>
            <p:ph type="title"/>
          </p:nvPr>
        </p:nvSpPr>
        <p:spPr>
          <a:xfrm>
            <a:off x="6011863" y="0"/>
            <a:ext cx="3132137" cy="6858000"/>
          </a:xfrm>
          <a:noFill/>
        </p:spPr>
        <p:txBody>
          <a:bodyPr/>
          <a:lstStyle/>
          <a:p>
            <a:pPr algn="l"/>
            <a:r>
              <a:rPr lang="zh-CN" sz="2400">
                <a:latin typeface="黑体" pitchFamily="49" charset="-122"/>
                <a:ea typeface="黑体" pitchFamily="49" charset="-122"/>
              </a:rPr>
              <a:t>大老虎说：</a:t>
            </a:r>
            <a:r>
              <a:rPr lang="zh-CN" sz="2400">
                <a:latin typeface="Arial"/>
                <a:ea typeface="黑体" pitchFamily="49" charset="-122"/>
              </a:rPr>
              <a:t>“</a:t>
            </a:r>
            <a:r>
              <a:rPr lang="zh-CN" sz="2400">
                <a:latin typeface="黑体" pitchFamily="49" charset="-122"/>
                <a:ea typeface="黑体" pitchFamily="49" charset="-122"/>
              </a:rPr>
              <a:t>好人最后总是会赢的！</a:t>
            </a:r>
            <a:r>
              <a:rPr lang="zh-CN" sz="2400">
                <a:latin typeface="Arial"/>
                <a:ea typeface="黑体" pitchFamily="49" charset="-122"/>
              </a:rPr>
              <a:t>”</a:t>
            </a:r>
            <a:r>
              <a:rPr lang="zh-CN" sz="2400">
                <a:latin typeface="黑体" pitchFamily="49" charset="-122"/>
                <a:ea typeface="黑体" pitchFamily="49" charset="-122"/>
              </a:rPr>
              <a:t/>
            </a:r>
            <a:br>
              <a:rPr lang="zh-CN" sz="2400">
                <a:latin typeface="黑体" pitchFamily="49" charset="-122"/>
                <a:ea typeface="黑体" pitchFamily="49" charset="-122"/>
              </a:rPr>
            </a:br>
            <a:r>
              <a:rPr lang="zh-CN" sz="2400">
                <a:latin typeface="黑体" pitchFamily="49" charset="-122"/>
                <a:ea typeface="黑体" pitchFamily="49" charset="-122"/>
              </a:rPr>
              <a:t/>
            </a:r>
            <a:br>
              <a:rPr lang="zh-CN" sz="2400">
                <a:latin typeface="黑体" pitchFamily="49" charset="-122"/>
                <a:ea typeface="黑体" pitchFamily="49" charset="-122"/>
              </a:rPr>
            </a:br>
            <a:r>
              <a:rPr lang="zh-CN" sz="2400">
                <a:latin typeface="黑体" pitchFamily="49" charset="-122"/>
                <a:ea typeface="黑体" pitchFamily="49" charset="-122"/>
              </a:rPr>
              <a:t>唉，我能说什么呢？我不过是一只很小的小老鼠。 </a:t>
            </a:r>
          </a:p>
        </p:txBody>
      </p:sp>
      <p:pic>
        <p:nvPicPr>
          <p:cNvPr id="6147" name="Picture 3" descr="image00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580063" cy="513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Picture 4">
            <a:hlinkClick r:id="" action="ppaction://media"/>
          </p:cNvPr>
          <p:cNvPicPr>
            <a:picLocks noRot="1" noChangeAspect="1" noChangeArrowheads="1"/>
          </p:cNvPicPr>
          <p:nvPr>
            <a:wavAudioFile r:embed="rId1" name="已录下的声音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000" fill="hold"/>
                                        <p:tgtEl>
                                          <p:spTgt spid="614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 nodeType="clickEffect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148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image00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713" y="0"/>
            <a:ext cx="5651500" cy="554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Rectangle 3"/>
          <p:cNvSpPr>
            <a:spLocks noChangeArrowheads="1"/>
          </p:cNvSpPr>
          <p:nvPr>
            <p:ph type="title"/>
          </p:nvPr>
        </p:nvSpPr>
        <p:spPr>
          <a:xfrm>
            <a:off x="0" y="5589588"/>
            <a:ext cx="9144000" cy="1081087"/>
          </a:xfrm>
          <a:noFill/>
        </p:spPr>
        <p:txBody>
          <a:bodyPr/>
          <a:lstStyle/>
          <a:p>
            <a:r>
              <a:rPr lang="zh-CN" sz="2400">
                <a:ea typeface="黑体" pitchFamily="49" charset="-122"/>
              </a:rPr>
              <a:t>每次分甜面圈，大老虎分到的那块总是比我的大。</a:t>
            </a:r>
          </a:p>
        </p:txBody>
      </p:sp>
      <p:pic>
        <p:nvPicPr>
          <p:cNvPr id="7172" name="Picture 4">
            <a:hlinkClick r:id="" action="ppaction://media"/>
          </p:cNvPr>
          <p:cNvPicPr>
            <a:picLocks noRot="1" noChangeAspect="1" noChangeArrowheads="1"/>
          </p:cNvPicPr>
          <p:nvPr>
            <a:wavAudioFile r:embed="rId1" name="已录下的声音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000" fill="hold"/>
                                        <p:tgtEl>
                                          <p:spTgt spid="717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 nodeType="clickEffect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17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5805488"/>
            <a:ext cx="9144000" cy="1052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zh-CN" sz="240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大老虎说：</a:t>
            </a:r>
            <a:r>
              <a:rPr lang="zh-CN" sz="2400">
                <a:solidFill>
                  <a:schemeClr val="tx2"/>
                </a:solidFill>
                <a:latin typeface="Arial"/>
                <a:ea typeface="黑体" pitchFamily="49" charset="-122"/>
              </a:rPr>
              <a:t>“</a:t>
            </a:r>
            <a:r>
              <a:rPr lang="zh-CN" sz="240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这样分才对嘛！</a:t>
            </a:r>
            <a:r>
              <a:rPr lang="zh-CN" sz="2400">
                <a:solidFill>
                  <a:schemeClr val="tx2"/>
                </a:solidFill>
                <a:latin typeface="Arial"/>
                <a:ea typeface="黑体" pitchFamily="49" charset="-122"/>
              </a:rPr>
              <a:t>”</a:t>
            </a:r>
            <a:r>
              <a:rPr lang="zh-CN" sz="240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/>
            </a:r>
            <a:br>
              <a:rPr lang="zh-CN" sz="240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</a:br>
            <a:r>
              <a:rPr lang="zh-CN" sz="240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唉，我能说什么呢？我不过是一只很小的小老鼠。 </a:t>
            </a:r>
          </a:p>
        </p:txBody>
      </p:sp>
      <p:pic>
        <p:nvPicPr>
          <p:cNvPr id="8195" name="Picture 3" descr="image00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813" y="0"/>
            <a:ext cx="5905500" cy="51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6" name="Picture 4">
            <a:hlinkClick r:id="" action="ppaction://media"/>
          </p:cNvPr>
          <p:cNvPicPr>
            <a:picLocks noRot="1" noChangeAspect="1" noChangeArrowheads="1"/>
          </p:cNvPicPr>
          <p:nvPr>
            <a:wavAudioFile r:embed="rId1" name="已录下的声音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000" fill="hold"/>
                                        <p:tgtEl>
                                          <p:spTgt spid="819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 nodeType="clickEffect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196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/>
          </p:cNvSpPr>
          <p:nvPr>
            <p:ph type="title"/>
          </p:nvPr>
        </p:nvSpPr>
        <p:spPr>
          <a:xfrm>
            <a:off x="4572000" y="1341438"/>
            <a:ext cx="4394200" cy="3644900"/>
          </a:xfrm>
          <a:noFill/>
          <a:ln/>
        </p:spPr>
        <p:txBody>
          <a:bodyPr/>
          <a:lstStyle/>
          <a:p>
            <a:pPr algn="l"/>
            <a:r>
              <a:rPr lang="zh-CN" sz="2400">
                <a:latin typeface="黑体" pitchFamily="49" charset="-122"/>
                <a:ea typeface="黑体" pitchFamily="49" charset="-122"/>
              </a:rPr>
              <a:t>每次看到想要的花儿，大老虎总是命令我跳下去采给他。 </a:t>
            </a:r>
          </a:p>
        </p:txBody>
      </p:sp>
      <p:pic>
        <p:nvPicPr>
          <p:cNvPr id="9219" name="Picture 3" descr="image00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9893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0" name="Picture 4">
            <a:hlinkClick r:id="" action="ppaction://media"/>
          </p:cNvPr>
          <p:cNvPicPr>
            <a:picLocks noRot="1" noChangeAspect="1" noChangeArrowheads="1"/>
          </p:cNvPicPr>
          <p:nvPr>
            <a:wavAudioFile r:embed="rId1" name="已录下的声音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000" fill="hold"/>
                                        <p:tgtEl>
                                          <p:spTgt spid="92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 nodeType="clickEffect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220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0" y="5084763"/>
            <a:ext cx="9144000" cy="177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zh-CN" sz="2400">
                <a:solidFill>
                  <a:schemeClr val="tx2"/>
                </a:solidFill>
                <a:ea typeface="黑体" pitchFamily="49" charset="-122"/>
              </a:rPr>
              <a:t>大老虎说：“好美的花啊！”</a:t>
            </a:r>
            <a:br>
              <a:rPr lang="zh-CN" sz="2400">
                <a:solidFill>
                  <a:schemeClr val="tx2"/>
                </a:solidFill>
                <a:ea typeface="黑体" pitchFamily="49" charset="-122"/>
              </a:rPr>
            </a:br>
            <a:r>
              <a:rPr lang="zh-CN" sz="2400">
                <a:solidFill>
                  <a:schemeClr val="tx2"/>
                </a:solidFill>
                <a:ea typeface="黑体" pitchFamily="49" charset="-122"/>
              </a:rPr>
              <a:t>唉，我能说什么呢？我不过是一只很小的小老鼠。</a:t>
            </a:r>
          </a:p>
        </p:txBody>
      </p:sp>
      <p:pic>
        <p:nvPicPr>
          <p:cNvPr id="10243" name="Picture 3" descr="image009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11413" y="0"/>
            <a:ext cx="4467225" cy="4652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4" name="Picture 4">
            <a:hlinkClick r:id="" action="ppaction://media"/>
          </p:cNvPr>
          <p:cNvPicPr>
            <a:picLocks noRot="1" noChangeAspect="1" noChangeArrowheads="1"/>
          </p:cNvPicPr>
          <p:nvPr>
            <a:wavAudioFile r:embed="rId1" name="已录下的声音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000" fill="hold"/>
                                        <p:tgtEl>
                                          <p:spTgt spid="1024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 nodeType="clickEffect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24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image0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79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0" y="0"/>
            <a:ext cx="4500563" cy="1268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zh-CN" sz="240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有一天，我用积木搭了座城堡，这是我搭过的最大的一座城堡！</a:t>
            </a:r>
            <a:br>
              <a:rPr lang="zh-CN" sz="240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</a:br>
            <a:r>
              <a:rPr lang="zh-CN" sz="2400">
                <a:solidFill>
                  <a:schemeClr val="tx2"/>
                </a:solidFill>
                <a:latin typeface="Arial"/>
                <a:ea typeface="黑体" pitchFamily="49" charset="-122"/>
              </a:rPr>
              <a:t>“</a:t>
            </a:r>
            <a:r>
              <a:rPr lang="zh-CN" sz="240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快看</a:t>
            </a:r>
            <a:r>
              <a:rPr lang="zh-CN" altLang="zh-CN" sz="2400">
                <a:solidFill>
                  <a:schemeClr val="tx2"/>
                </a:solidFill>
                <a:latin typeface="Arial"/>
                <a:ea typeface="黑体" pitchFamily="49" charset="-122"/>
              </a:rPr>
              <a:t>—</a:t>
            </a:r>
            <a:r>
              <a:rPr lang="zh-CN" sz="240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大老虎！</a:t>
            </a:r>
            <a:r>
              <a:rPr lang="zh-CN" sz="2400">
                <a:solidFill>
                  <a:schemeClr val="tx2"/>
                </a:solidFill>
                <a:latin typeface="Arial"/>
                <a:ea typeface="黑体" pitchFamily="49" charset="-122"/>
              </a:rPr>
              <a:t>”</a:t>
            </a:r>
            <a:r>
              <a:rPr lang="zh-CN" sz="240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我得意极了。</a:t>
            </a: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0" y="5849938"/>
            <a:ext cx="9144000" cy="1008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zh-CN" sz="240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大老虎头也不回，只是怪声怪气地说：</a:t>
            </a:r>
            <a:r>
              <a:rPr lang="zh-CN" sz="2400">
                <a:solidFill>
                  <a:schemeClr val="tx2"/>
                </a:solidFill>
                <a:latin typeface="Arial"/>
                <a:ea typeface="黑体" pitchFamily="49" charset="-122"/>
              </a:rPr>
              <a:t>“</a:t>
            </a:r>
            <a:r>
              <a:rPr lang="zh-CN" sz="240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哟，不错嘛。</a:t>
            </a:r>
            <a:r>
              <a:rPr lang="zh-CN" sz="2400">
                <a:solidFill>
                  <a:schemeClr val="tx2"/>
                </a:solidFill>
                <a:latin typeface="Arial"/>
                <a:ea typeface="黑体" pitchFamily="49" charset="-122"/>
              </a:rPr>
              <a:t>”</a:t>
            </a:r>
            <a:r>
              <a:rPr lang="zh-CN" sz="240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 </a:t>
            </a:r>
          </a:p>
        </p:txBody>
      </p:sp>
      <p:pic>
        <p:nvPicPr>
          <p:cNvPr id="11269" name="Picture 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已录下的声音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839200" y="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000" fill="hold"/>
                                        <p:tgtEl>
                                          <p:spTgt spid="1126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 nodeType="clickEffect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269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image012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741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Rectangle 3"/>
          <p:cNvSpPr>
            <a:spLocks noChangeArrowheads="1"/>
          </p:cNvSpPr>
          <p:nvPr/>
        </p:nvSpPr>
        <p:spPr bwMode="auto">
          <a:xfrm>
            <a:off x="0" y="5849938"/>
            <a:ext cx="9144000" cy="1008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zh-CN" sz="240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突然，他跳起来，大吼一声</a:t>
            </a:r>
            <a:r>
              <a:rPr lang="zh-CN" sz="2400">
                <a:solidFill>
                  <a:schemeClr val="tx2"/>
                </a:solidFill>
                <a:latin typeface="Arial"/>
                <a:ea typeface="黑体" pitchFamily="49" charset="-122"/>
              </a:rPr>
              <a:t>“</a:t>
            </a:r>
            <a:r>
              <a:rPr lang="zh-CN" sz="240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呀</a:t>
            </a:r>
            <a:r>
              <a:rPr lang="zh-CN" altLang="zh-CN" sz="2400">
                <a:solidFill>
                  <a:schemeClr val="tx2"/>
                </a:solidFill>
                <a:latin typeface="Arial"/>
                <a:ea typeface="黑体" pitchFamily="49" charset="-122"/>
              </a:rPr>
              <a:t>—”</a:t>
            </a:r>
            <a:r>
              <a:rPr lang="zh-CN" sz="240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，用他刚刚学会的空手道把我的城堡踢飞了！ </a:t>
            </a:r>
          </a:p>
        </p:txBody>
      </p:sp>
      <p:pic>
        <p:nvPicPr>
          <p:cNvPr id="12292" name="Picture 4">
            <a:hlinkClick r:id="" action="ppaction://media"/>
          </p:cNvPr>
          <p:cNvPicPr>
            <a:picLocks noRot="1" noChangeAspect="1" noChangeArrowheads="1"/>
          </p:cNvPicPr>
          <p:nvPr>
            <a:wavAudioFile r:embed="rId1" name="已录下的声音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000" fill="hold"/>
                                        <p:tgtEl>
                                          <p:spTgt spid="1229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 nodeType="clickEffect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29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image01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868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Rectangle 3"/>
          <p:cNvSpPr>
            <a:spLocks noChangeArrowheads="1"/>
          </p:cNvSpPr>
          <p:nvPr/>
        </p:nvSpPr>
        <p:spPr bwMode="auto">
          <a:xfrm>
            <a:off x="0" y="5849938"/>
            <a:ext cx="9144000" cy="1008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zh-CN" altLang="zh-CN" sz="2400">
                <a:solidFill>
                  <a:schemeClr val="tx2"/>
                </a:solidFill>
                <a:latin typeface="Arial"/>
                <a:ea typeface="黑体" pitchFamily="49" charset="-122"/>
              </a:rPr>
              <a:t>“</a:t>
            </a:r>
            <a:r>
              <a:rPr lang="zh-CN" sz="240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够了！</a:t>
            </a:r>
            <a:r>
              <a:rPr lang="zh-CN" sz="2400">
                <a:solidFill>
                  <a:schemeClr val="tx2"/>
                </a:solidFill>
                <a:latin typeface="Arial"/>
                <a:ea typeface="黑体" pitchFamily="49" charset="-122"/>
              </a:rPr>
              <a:t>”</a:t>
            </a:r>
            <a:r>
              <a:rPr lang="zh-CN" sz="240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我气得大叫起来，</a:t>
            </a:r>
            <a:r>
              <a:rPr lang="zh-CN" sz="2400">
                <a:solidFill>
                  <a:schemeClr val="tx2"/>
                </a:solidFill>
                <a:latin typeface="Arial"/>
                <a:ea typeface="黑体" pitchFamily="49" charset="-122"/>
              </a:rPr>
              <a:t>“</a:t>
            </a:r>
            <a:r>
              <a:rPr lang="zh-CN" sz="240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我再也不跟你玩了！虽然我只是一只很小的小老鼠，但是，你也不过是个很大的大坏蛋！哼，拜</a:t>
            </a:r>
            <a:r>
              <a:rPr lang="zh-CN" altLang="zh-CN" sz="2400">
                <a:solidFill>
                  <a:schemeClr val="tx2"/>
                </a:solidFill>
                <a:latin typeface="Arial"/>
                <a:ea typeface="黑体" pitchFamily="49" charset="-122"/>
              </a:rPr>
              <a:t>—</a:t>
            </a:r>
            <a:r>
              <a:rPr lang="zh-CN" sz="240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拜！</a:t>
            </a:r>
            <a:r>
              <a:rPr lang="zh-CN" sz="2400">
                <a:solidFill>
                  <a:schemeClr val="tx2"/>
                </a:solidFill>
                <a:latin typeface="Arial"/>
                <a:ea typeface="黑体" pitchFamily="49" charset="-122"/>
              </a:rPr>
              <a:t>”</a:t>
            </a:r>
            <a:r>
              <a:rPr lang="zh-CN" sz="240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 </a:t>
            </a:r>
          </a:p>
        </p:txBody>
      </p:sp>
      <p:pic>
        <p:nvPicPr>
          <p:cNvPr id="13316" name="Picture 4">
            <a:hlinkClick r:id="" action="ppaction://media"/>
          </p:cNvPr>
          <p:cNvPicPr>
            <a:picLocks noRot="1" noChangeAspect="1" noChangeArrowheads="1"/>
          </p:cNvPicPr>
          <p:nvPr>
            <a:wavAudioFile r:embed="rId1" name="已录下的声音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000" fill="hold"/>
                                        <p:tgtEl>
                                          <p:spTgt spid="133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 nodeType="clickEffect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316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image01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68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0" y="5661025"/>
            <a:ext cx="9144000" cy="119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zh-CN" sz="240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我好生气，好伤心啊！ 其实，我更多的是害怕。</a:t>
            </a:r>
            <a:br>
              <a:rPr lang="zh-CN" sz="240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</a:br>
            <a:r>
              <a:rPr lang="zh-CN" sz="240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以前，我哪敢这样对大老虎大喊大叫？ 只是这一次</a:t>
            </a:r>
            <a:r>
              <a:rPr lang="zh-CN" altLang="zh-CN" sz="2400">
                <a:solidFill>
                  <a:schemeClr val="tx2"/>
                </a:solidFill>
                <a:latin typeface="Arial"/>
                <a:ea typeface="黑体" pitchFamily="49" charset="-122"/>
              </a:rPr>
              <a:t>……</a:t>
            </a:r>
            <a:r>
              <a:rPr lang="zh-CN" altLang="zh-CN" sz="240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 </a:t>
            </a:r>
          </a:p>
        </p:txBody>
      </p:sp>
      <p:pic>
        <p:nvPicPr>
          <p:cNvPr id="14340" name="Picture 4">
            <a:hlinkClick r:id="" action="ppaction://media"/>
          </p:cNvPr>
          <p:cNvPicPr>
            <a:picLocks noRot="1" noChangeAspect="1" noChangeArrowheads="1"/>
          </p:cNvPicPr>
          <p:nvPr>
            <a:wavAudioFile r:embed="rId1" name="已录下的声音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000" fill="hold"/>
                                        <p:tgtEl>
                                          <p:spTgt spid="1434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 nodeType="clickEffect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340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image018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74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0" y="5661025"/>
            <a:ext cx="9144000" cy="119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zh-CN" sz="240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大老虎找到我了！我的心吓得</a:t>
            </a:r>
            <a:r>
              <a:rPr lang="zh-CN" sz="2400">
                <a:solidFill>
                  <a:schemeClr val="tx2"/>
                </a:solidFill>
                <a:latin typeface="Arial"/>
                <a:ea typeface="黑体" pitchFamily="49" charset="-122"/>
              </a:rPr>
              <a:t>“</a:t>
            </a:r>
            <a:r>
              <a:rPr lang="zh-CN" sz="240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咚咚</a:t>
            </a:r>
            <a:r>
              <a:rPr lang="zh-CN" sz="2400">
                <a:solidFill>
                  <a:schemeClr val="tx2"/>
                </a:solidFill>
                <a:latin typeface="Arial"/>
                <a:ea typeface="黑体" pitchFamily="49" charset="-122"/>
              </a:rPr>
              <a:t>”</a:t>
            </a:r>
            <a:r>
              <a:rPr lang="zh-CN" sz="240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直跳。</a:t>
            </a:r>
            <a:br>
              <a:rPr lang="zh-CN" sz="240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</a:br>
            <a:r>
              <a:rPr lang="zh-CN" sz="240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完了，这下他会像踢飞我的城堡一样，一脚把我踢飞。</a:t>
            </a:r>
            <a:br>
              <a:rPr lang="zh-CN" sz="240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</a:br>
            <a:r>
              <a:rPr lang="zh-CN" sz="2400">
                <a:solidFill>
                  <a:schemeClr val="tx2"/>
                </a:solidFill>
                <a:latin typeface="Arial"/>
                <a:ea typeface="黑体" pitchFamily="49" charset="-122"/>
              </a:rPr>
              <a:t>“</a:t>
            </a:r>
            <a:r>
              <a:rPr lang="zh-CN" sz="240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走开！</a:t>
            </a:r>
            <a:r>
              <a:rPr lang="zh-CN" sz="2400">
                <a:solidFill>
                  <a:schemeClr val="tx2"/>
                </a:solidFill>
                <a:latin typeface="Arial"/>
                <a:ea typeface="黑体" pitchFamily="49" charset="-122"/>
              </a:rPr>
              <a:t>”</a:t>
            </a:r>
            <a:r>
              <a:rPr lang="zh-CN" sz="240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我冲他叫起来，</a:t>
            </a:r>
            <a:r>
              <a:rPr lang="zh-CN" sz="2400">
                <a:solidFill>
                  <a:schemeClr val="tx2"/>
                </a:solidFill>
                <a:latin typeface="Arial"/>
                <a:ea typeface="黑体" pitchFamily="49" charset="-122"/>
              </a:rPr>
              <a:t>“</a:t>
            </a:r>
            <a:r>
              <a:rPr lang="zh-CN" sz="240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我才不怕你呢，别过来！</a:t>
            </a:r>
            <a:r>
              <a:rPr lang="zh-CN" sz="2400">
                <a:solidFill>
                  <a:schemeClr val="tx2"/>
                </a:solidFill>
                <a:latin typeface="Arial"/>
                <a:ea typeface="黑体" pitchFamily="49" charset="-122"/>
              </a:rPr>
              <a:t>”</a:t>
            </a:r>
            <a:r>
              <a:rPr lang="zh-CN" sz="240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 </a:t>
            </a:r>
          </a:p>
        </p:txBody>
      </p:sp>
      <p:pic>
        <p:nvPicPr>
          <p:cNvPr id="15364" name="Picture 4">
            <a:hlinkClick r:id="" action="ppaction://media"/>
          </p:cNvPr>
          <p:cNvPicPr>
            <a:picLocks noRot="1" noChangeAspect="1" noChangeArrowheads="1"/>
          </p:cNvPicPr>
          <p:nvPr>
            <a:wavAudioFile r:embed="rId1" name="已录下的声音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000" fill="hold"/>
                                        <p:tgtEl>
                                          <p:spTgt spid="1536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 nodeType="clickEffect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364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0" y="5661025"/>
            <a:ext cx="9144000" cy="119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zh-CN" sz="240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奇怪的是，大老虎并没有踢我。 原来，他重新搭好了我的城堡。</a:t>
            </a:r>
            <a:br>
              <a:rPr lang="zh-CN" sz="240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</a:br>
            <a:r>
              <a:rPr lang="zh-CN" sz="240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真的呐！可是，我告诉他：</a:t>
            </a:r>
            <a:r>
              <a:rPr lang="zh-CN" sz="2400">
                <a:solidFill>
                  <a:schemeClr val="tx2"/>
                </a:solidFill>
                <a:latin typeface="Arial"/>
                <a:ea typeface="黑体" pitchFamily="49" charset="-122"/>
              </a:rPr>
              <a:t>“</a:t>
            </a:r>
            <a:r>
              <a:rPr lang="zh-CN" sz="240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我还是不想跟你做朋友。</a:t>
            </a:r>
            <a:r>
              <a:rPr lang="zh-CN" sz="2400">
                <a:solidFill>
                  <a:schemeClr val="tx2"/>
                </a:solidFill>
                <a:latin typeface="Arial"/>
                <a:ea typeface="黑体" pitchFamily="49" charset="-122"/>
              </a:rPr>
              <a:t>”</a:t>
            </a:r>
            <a:r>
              <a:rPr lang="zh-CN" sz="240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 </a:t>
            </a:r>
          </a:p>
        </p:txBody>
      </p:sp>
      <p:pic>
        <p:nvPicPr>
          <p:cNvPr id="16387" name="Picture 3" descr="image02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82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Picture 4">
            <a:hlinkClick r:id="" action="ppaction://media"/>
          </p:cNvPr>
          <p:cNvPicPr>
            <a:picLocks noRot="1" noChangeAspect="1" noChangeArrowheads="1"/>
          </p:cNvPicPr>
          <p:nvPr>
            <a:wavAudioFile r:embed="rId1" name="已录下的声音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000" fill="hold"/>
                                        <p:tgtEl>
                                          <p:spTgt spid="1638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 nodeType="clickEffect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388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0" y="5661025"/>
            <a:ext cx="9144000" cy="119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zh-CN" sz="240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大老虎说</a:t>
            </a:r>
            <a:r>
              <a:rPr lang="zh-CN" altLang="zh-CN" sz="240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;</a:t>
            </a:r>
            <a:r>
              <a:rPr lang="zh-CN" altLang="zh-CN" sz="2400">
                <a:solidFill>
                  <a:schemeClr val="tx2"/>
                </a:solidFill>
                <a:latin typeface="Arial"/>
                <a:ea typeface="黑体" pitchFamily="49" charset="-122"/>
              </a:rPr>
              <a:t>“</a:t>
            </a:r>
            <a:r>
              <a:rPr lang="zh-CN" sz="240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玩不玩</a:t>
            </a:r>
            <a:r>
              <a:rPr lang="zh-CN" sz="2400">
                <a:solidFill>
                  <a:schemeClr val="tx2"/>
                </a:solidFill>
                <a:latin typeface="Arial"/>
                <a:ea typeface="黑体" pitchFamily="49" charset="-122"/>
              </a:rPr>
              <a:t>‘</a:t>
            </a:r>
            <a:r>
              <a:rPr lang="zh-CN" sz="240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西部牛仔</a:t>
            </a:r>
            <a:r>
              <a:rPr lang="zh-CN" sz="2400">
                <a:solidFill>
                  <a:schemeClr val="tx2"/>
                </a:solidFill>
                <a:latin typeface="Arial"/>
                <a:ea typeface="黑体" pitchFamily="49" charset="-122"/>
              </a:rPr>
              <a:t>’</a:t>
            </a:r>
            <a:r>
              <a:rPr lang="zh-CN" sz="240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啊？这样吧，你当好人，我当坏人。</a:t>
            </a:r>
            <a:r>
              <a:rPr lang="zh-CN" sz="2400">
                <a:solidFill>
                  <a:schemeClr val="tx2"/>
                </a:solidFill>
                <a:latin typeface="Arial"/>
                <a:ea typeface="黑体" pitchFamily="49" charset="-122"/>
              </a:rPr>
              <a:t>”</a:t>
            </a:r>
            <a:r>
              <a:rPr lang="zh-CN" sz="240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/>
            </a:r>
            <a:br>
              <a:rPr lang="zh-CN" sz="240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</a:br>
            <a:r>
              <a:rPr lang="zh-CN" sz="240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哈，我终于可以当好人啦！</a:t>
            </a:r>
            <a:br>
              <a:rPr lang="zh-CN" sz="240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</a:br>
            <a:r>
              <a:rPr lang="zh-CN" sz="240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可是，我告诉他：</a:t>
            </a:r>
            <a:r>
              <a:rPr lang="zh-CN" sz="2400">
                <a:solidFill>
                  <a:schemeClr val="tx2"/>
                </a:solidFill>
                <a:latin typeface="Arial"/>
                <a:ea typeface="黑体" pitchFamily="49" charset="-122"/>
              </a:rPr>
              <a:t>”</a:t>
            </a:r>
            <a:r>
              <a:rPr lang="zh-CN" sz="240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我还是不想跟你做朋友。</a:t>
            </a:r>
            <a:r>
              <a:rPr lang="zh-CN" sz="2400">
                <a:solidFill>
                  <a:schemeClr val="tx2"/>
                </a:solidFill>
                <a:latin typeface="Arial"/>
                <a:ea typeface="黑体" pitchFamily="49" charset="-122"/>
              </a:rPr>
              <a:t>“</a:t>
            </a:r>
            <a:r>
              <a:rPr lang="zh-CN" sz="240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 </a:t>
            </a:r>
          </a:p>
        </p:txBody>
      </p:sp>
      <p:pic>
        <p:nvPicPr>
          <p:cNvPr id="17411" name="Picture 3" descr="image02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71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Picture 4">
            <a:hlinkClick r:id="" action="ppaction://media"/>
          </p:cNvPr>
          <p:cNvPicPr>
            <a:picLocks noRot="1" noChangeAspect="1" noChangeArrowheads="1"/>
          </p:cNvPicPr>
          <p:nvPr>
            <a:wavAudioFile r:embed="rId1" name="已录下的声音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000" fill="hold"/>
                                        <p:tgtEl>
                                          <p:spTgt spid="174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 nodeType="clickEffect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412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image02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900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0" y="5661025"/>
            <a:ext cx="9144000" cy="119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zh-CN" sz="240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大老虎又说：</a:t>
            </a:r>
            <a:r>
              <a:rPr lang="zh-CN" sz="2400">
                <a:solidFill>
                  <a:schemeClr val="tx2"/>
                </a:solidFill>
                <a:latin typeface="Arial"/>
                <a:ea typeface="黑体" pitchFamily="49" charset="-122"/>
              </a:rPr>
              <a:t>”</a:t>
            </a:r>
            <a:r>
              <a:rPr lang="zh-CN" sz="240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吃不吃甜面圈啊？这样吧，你吃大的，我吃小的。</a:t>
            </a:r>
            <a:r>
              <a:rPr lang="zh-CN" sz="2400">
                <a:solidFill>
                  <a:schemeClr val="tx2"/>
                </a:solidFill>
                <a:latin typeface="Arial"/>
                <a:ea typeface="黑体" pitchFamily="49" charset="-122"/>
              </a:rPr>
              <a:t>“</a:t>
            </a:r>
            <a:r>
              <a:rPr lang="zh-CN" sz="240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/>
            </a:r>
            <a:br>
              <a:rPr lang="zh-CN" sz="240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</a:br>
            <a:r>
              <a:rPr lang="zh-CN" sz="240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哈，我终于可以吃大的那块啦！</a:t>
            </a:r>
            <a:br>
              <a:rPr lang="zh-CN" sz="240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</a:br>
            <a:r>
              <a:rPr lang="zh-CN" sz="240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可是，我告诉他：</a:t>
            </a:r>
            <a:r>
              <a:rPr lang="zh-CN" sz="2400">
                <a:solidFill>
                  <a:schemeClr val="tx2"/>
                </a:solidFill>
                <a:latin typeface="Arial"/>
                <a:ea typeface="黑体" pitchFamily="49" charset="-122"/>
              </a:rPr>
              <a:t>”</a:t>
            </a:r>
            <a:r>
              <a:rPr lang="zh-CN" sz="240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我还是不想跟你做朋友。</a:t>
            </a:r>
            <a:r>
              <a:rPr lang="zh-CN" sz="2400">
                <a:solidFill>
                  <a:schemeClr val="tx2"/>
                </a:solidFill>
                <a:latin typeface="Arial"/>
                <a:ea typeface="黑体" pitchFamily="49" charset="-122"/>
              </a:rPr>
              <a:t>“</a:t>
            </a:r>
            <a:r>
              <a:rPr lang="zh-CN" sz="240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 </a:t>
            </a:r>
          </a:p>
        </p:txBody>
      </p:sp>
      <p:pic>
        <p:nvPicPr>
          <p:cNvPr id="18436" name="Picture 4">
            <a:hlinkClick r:id="" action="ppaction://media"/>
          </p:cNvPr>
          <p:cNvPicPr>
            <a:picLocks noRot="1" noChangeAspect="1" noChangeArrowheads="1"/>
          </p:cNvPicPr>
          <p:nvPr>
            <a:wavAudioFile r:embed="rId1" name="已录下的声音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000" fill="hold"/>
                                        <p:tgtEl>
                                          <p:spTgt spid="1843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 nodeType="clickEffect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436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image024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5200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Rectangle 3"/>
          <p:cNvSpPr>
            <a:spLocks noChangeArrowheads="1"/>
          </p:cNvSpPr>
          <p:nvPr>
            <p:ph type="title"/>
          </p:nvPr>
        </p:nvSpPr>
        <p:spPr>
          <a:xfrm>
            <a:off x="5686425" y="4724400"/>
            <a:ext cx="3457575" cy="2133600"/>
          </a:xfrm>
          <a:noFill/>
          <a:ln/>
        </p:spPr>
        <p:txBody>
          <a:bodyPr/>
          <a:lstStyle/>
          <a:p>
            <a:pPr algn="l"/>
            <a:r>
              <a:rPr lang="zh-CN" sz="2400">
                <a:latin typeface="黑体" pitchFamily="49" charset="-122"/>
                <a:ea typeface="黑体" pitchFamily="49" charset="-122"/>
              </a:rPr>
              <a:t>最后，大老虎说：</a:t>
            </a:r>
            <a:r>
              <a:rPr lang="zh-CN" sz="2400">
                <a:latin typeface="Arial"/>
                <a:ea typeface="黑体" pitchFamily="49" charset="-122"/>
              </a:rPr>
              <a:t>“</a:t>
            </a:r>
            <a:r>
              <a:rPr lang="zh-CN" sz="2400">
                <a:latin typeface="黑体" pitchFamily="49" charset="-122"/>
                <a:ea typeface="黑体" pitchFamily="49" charset="-122"/>
              </a:rPr>
              <a:t>要不要花啊？这样吧，我下去给你摘！</a:t>
            </a:r>
            <a:r>
              <a:rPr lang="zh-CN" sz="2400">
                <a:latin typeface="Arial"/>
                <a:ea typeface="黑体" pitchFamily="49" charset="-122"/>
              </a:rPr>
              <a:t>”</a:t>
            </a:r>
            <a:r>
              <a:rPr lang="zh-CN" sz="2400">
                <a:latin typeface="黑体" pitchFamily="49" charset="-122"/>
                <a:ea typeface="黑体" pitchFamily="49" charset="-122"/>
              </a:rPr>
              <a:t>哈，我随便指一朵，他就勇敢地跳下去</a:t>
            </a:r>
            <a:r>
              <a:rPr lang="zh-CN" altLang="zh-CN" sz="2400">
                <a:latin typeface="Arial"/>
                <a:ea typeface="黑体" pitchFamily="49" charset="-122"/>
              </a:rPr>
              <a:t>……</a:t>
            </a:r>
            <a:r>
              <a:rPr lang="zh-CN" altLang="zh-CN" sz="2400">
                <a:latin typeface="黑体" pitchFamily="49" charset="-122"/>
                <a:ea typeface="黑体" pitchFamily="49" charset="-122"/>
              </a:rPr>
              <a:t> </a:t>
            </a:r>
          </a:p>
        </p:txBody>
      </p:sp>
      <p:pic>
        <p:nvPicPr>
          <p:cNvPr id="19460" name="Picture 4">
            <a:hlinkClick r:id="" action="ppaction://media"/>
          </p:cNvPr>
          <p:cNvPicPr>
            <a:picLocks noRot="1" noChangeAspect="1" noChangeArrowheads="1"/>
          </p:cNvPicPr>
          <p:nvPr>
            <a:wavAudioFile r:embed="rId1" name="已录下的声音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839200" y="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000" fill="hold"/>
                                        <p:tgtEl>
                                          <p:spTgt spid="1946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 nodeType="clickEffect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460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ChangeArrowheads="1"/>
          </p:cNvSpPr>
          <p:nvPr/>
        </p:nvSpPr>
        <p:spPr bwMode="auto">
          <a:xfrm>
            <a:off x="0" y="5516563"/>
            <a:ext cx="9144000" cy="1341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zh-CN" sz="240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嗯</a:t>
            </a:r>
            <a:r>
              <a:rPr lang="zh-CN" altLang="zh-CN" sz="2400">
                <a:solidFill>
                  <a:schemeClr val="tx2"/>
                </a:solidFill>
                <a:latin typeface="Arial"/>
                <a:ea typeface="黑体" pitchFamily="49" charset="-122"/>
              </a:rPr>
              <a:t>……</a:t>
            </a:r>
            <a:r>
              <a:rPr lang="zh-CN" sz="240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可能吧。</a:t>
            </a:r>
            <a:r>
              <a:rPr lang="zh-CN" sz="2400">
                <a:solidFill>
                  <a:schemeClr val="tx2"/>
                </a:solidFill>
                <a:latin typeface="Arial"/>
                <a:ea typeface="黑体" pitchFamily="49" charset="-122"/>
              </a:rPr>
              <a:t>”</a:t>
            </a:r>
            <a:r>
              <a:rPr lang="zh-CN" sz="240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我闻着花香告诉他：</a:t>
            </a:r>
            <a:br>
              <a:rPr lang="zh-CN" sz="240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</a:br>
            <a:r>
              <a:rPr lang="zh-CN" sz="2400">
                <a:solidFill>
                  <a:schemeClr val="tx2"/>
                </a:solidFill>
                <a:latin typeface="Arial"/>
                <a:ea typeface="黑体" pitchFamily="49" charset="-122"/>
              </a:rPr>
              <a:t>“</a:t>
            </a:r>
            <a:r>
              <a:rPr lang="zh-CN" sz="240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我可能会再跟你做朋友，不过，只是有可能喔。</a:t>
            </a:r>
            <a:r>
              <a:rPr lang="zh-CN" sz="2400">
                <a:solidFill>
                  <a:schemeClr val="tx2"/>
                </a:solidFill>
                <a:latin typeface="Arial"/>
                <a:ea typeface="黑体" pitchFamily="49" charset="-122"/>
              </a:rPr>
              <a:t>”</a:t>
            </a:r>
            <a:r>
              <a:rPr lang="zh-CN" sz="240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/>
            </a:r>
            <a:br>
              <a:rPr lang="zh-CN" sz="240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</a:br>
            <a:r>
              <a:rPr lang="zh-CN" sz="240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大老虎听了，很开心。 </a:t>
            </a:r>
          </a:p>
        </p:txBody>
      </p:sp>
      <p:pic>
        <p:nvPicPr>
          <p:cNvPr id="20483" name="Picture 3" descr="image02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613" y="0"/>
            <a:ext cx="5187950" cy="522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Picture 4">
            <a:hlinkClick r:id="" action="ppaction://media"/>
          </p:cNvPr>
          <p:cNvPicPr>
            <a:picLocks noRot="1" noChangeAspect="1" noChangeArrowheads="1"/>
          </p:cNvPicPr>
          <p:nvPr>
            <a:wavAudioFile r:embed="rId1" name="已录下的声音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000" fill="hold"/>
                                        <p:tgtEl>
                                          <p:spTgt spid="2048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 nodeType="clickEffect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484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image02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581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Rectangle 3"/>
          <p:cNvSpPr>
            <a:spLocks noChangeArrowheads="1"/>
          </p:cNvSpPr>
          <p:nvPr>
            <p:ph type="title"/>
          </p:nvPr>
        </p:nvSpPr>
        <p:spPr>
          <a:xfrm>
            <a:off x="5580063" y="0"/>
            <a:ext cx="3563937" cy="6858000"/>
          </a:xfrm>
          <a:noFill/>
          <a:ln/>
        </p:spPr>
        <p:txBody>
          <a:bodyPr/>
          <a:lstStyle/>
          <a:p>
            <a:pPr algn="l"/>
            <a:r>
              <a:rPr lang="zh-CN" sz="2400">
                <a:ea typeface="黑体" pitchFamily="49" charset="-122"/>
              </a:rPr>
              <a:t>从那天起，我们又高高兴兴地在一起玩了</a:t>
            </a:r>
            <a:r>
              <a:rPr lang="zh-CN" altLang="zh-CN" sz="2400">
                <a:ea typeface="黑体" pitchFamily="49" charset="-122"/>
              </a:rPr>
              <a:t>—</a:t>
            </a:r>
            <a:br>
              <a:rPr lang="zh-CN" altLang="zh-CN" sz="2400">
                <a:ea typeface="黑体" pitchFamily="49" charset="-122"/>
              </a:rPr>
            </a:br>
            <a:r>
              <a:rPr lang="zh-CN" altLang="zh-CN" sz="2400">
                <a:ea typeface="黑体" pitchFamily="49" charset="-122"/>
              </a:rPr>
              <a:t/>
            </a:r>
            <a:br>
              <a:rPr lang="zh-CN" altLang="zh-CN" sz="2400">
                <a:ea typeface="黑体" pitchFamily="49" charset="-122"/>
              </a:rPr>
            </a:br>
            <a:r>
              <a:rPr lang="zh-CN" sz="2400">
                <a:ea typeface="黑体" pitchFamily="49" charset="-122"/>
              </a:rPr>
              <a:t>有时候我当好人，有时候他当好人。</a:t>
            </a:r>
            <a:br>
              <a:rPr lang="zh-CN" sz="2400">
                <a:ea typeface="黑体" pitchFamily="49" charset="-122"/>
              </a:rPr>
            </a:br>
            <a:r>
              <a:rPr lang="zh-CN" sz="2400">
                <a:ea typeface="黑体" pitchFamily="49" charset="-122"/>
              </a:rPr>
              <a:t>有时候我去摘花，有时候他去。</a:t>
            </a:r>
            <a:br>
              <a:rPr lang="zh-CN" sz="2400">
                <a:ea typeface="黑体" pitchFamily="49" charset="-122"/>
              </a:rPr>
            </a:br>
            <a:r>
              <a:rPr lang="zh-CN" sz="2400">
                <a:ea typeface="黑体" pitchFamily="49" charset="-122"/>
              </a:rPr>
              <a:t>对了，吃甜面圈时，我们一人一半！</a:t>
            </a:r>
            <a:br>
              <a:rPr lang="zh-CN" sz="2400">
                <a:ea typeface="黑体" pitchFamily="49" charset="-122"/>
              </a:rPr>
            </a:br>
            <a:r>
              <a:rPr lang="zh-CN" sz="2400">
                <a:ea typeface="黑体" pitchFamily="49" charset="-122"/>
              </a:rPr>
              <a:t>这真是太好啦！</a:t>
            </a:r>
            <a:br>
              <a:rPr lang="zh-CN" sz="2400">
                <a:ea typeface="黑体" pitchFamily="49" charset="-122"/>
              </a:rPr>
            </a:br>
            <a:r>
              <a:rPr lang="zh-CN" sz="2400">
                <a:ea typeface="黑体" pitchFamily="49" charset="-122"/>
              </a:rPr>
              <a:t/>
            </a:r>
            <a:br>
              <a:rPr lang="zh-CN" sz="2400">
                <a:ea typeface="黑体" pitchFamily="49" charset="-122"/>
              </a:rPr>
            </a:br>
            <a:r>
              <a:rPr lang="zh-CN" sz="2400">
                <a:ea typeface="黑体" pitchFamily="49" charset="-122"/>
              </a:rPr>
              <a:t>可是，我们还是出现了一个问题</a:t>
            </a:r>
            <a:r>
              <a:rPr lang="zh-CN" altLang="zh-CN" sz="2400">
                <a:ea typeface="黑体" pitchFamily="49" charset="-122"/>
              </a:rPr>
              <a:t>……</a:t>
            </a:r>
          </a:p>
        </p:txBody>
      </p:sp>
      <p:pic>
        <p:nvPicPr>
          <p:cNvPr id="21508" name="Picture 4">
            <a:hlinkClick r:id="" action="ppaction://media"/>
          </p:cNvPr>
          <p:cNvPicPr>
            <a:picLocks noRot="1" noChangeAspect="1" noChangeArrowheads="1"/>
          </p:cNvPicPr>
          <p:nvPr>
            <a:wavAudioFile r:embed="rId1" name="已录下的声音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000" fill="hold"/>
                                        <p:tgtEl>
                                          <p:spTgt spid="2150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 nodeType="clickEffect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508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0" y="5661025"/>
            <a:ext cx="9144000" cy="119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zh-CN" sz="240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又来了一个更高更壮的家伙！天哪</a:t>
            </a:r>
            <a:r>
              <a:rPr lang="zh-CN" altLang="zh-CN" sz="2400">
                <a:solidFill>
                  <a:schemeClr val="tx2"/>
                </a:solidFill>
                <a:latin typeface="Arial"/>
                <a:ea typeface="黑体" pitchFamily="49" charset="-122"/>
              </a:rPr>
              <a:t>—</a:t>
            </a:r>
            <a:r>
              <a:rPr lang="zh-CN" altLang="zh-CN" sz="240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 </a:t>
            </a:r>
          </a:p>
        </p:txBody>
      </p:sp>
      <p:pic>
        <p:nvPicPr>
          <p:cNvPr id="22531" name="Picture 3" descr="image026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47813" y="0"/>
            <a:ext cx="5976937" cy="553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2" name="Picture 4">
            <a:hlinkClick r:id="" action="ppaction://media"/>
          </p:cNvPr>
          <p:cNvPicPr>
            <a:picLocks noRot="1" noChangeAspect="1" noChangeArrowheads="1"/>
          </p:cNvPicPr>
          <p:nvPr>
            <a:wavAudioFile r:embed="rId1" name="已录下的声音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000" fill="hold"/>
                                        <p:tgtEl>
                                          <p:spTgt spid="225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 nodeType="clickEffect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53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Pages>0</Pages>
  <Words>403</Words>
  <Characters>0</Characters>
  <Application>Microsoft Office PowerPoint</Application>
  <DocSecurity>0</DocSecurity>
  <PresentationFormat>全屏显示(4:3)</PresentationFormat>
  <Lines>0</Lines>
  <Paragraphs>21</Paragraphs>
  <Slides>20</Slides>
  <Notes>0</Notes>
  <HiddenSlides>0</HiddenSlides>
  <MMClips>20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25" baseType="lpstr">
      <vt:lpstr>Arial</vt:lpstr>
      <vt:lpstr>宋体</vt:lpstr>
      <vt:lpstr>Wingdings</vt:lpstr>
      <vt:lpstr>黑体</vt:lpstr>
      <vt:lpstr>默认设计模板</vt:lpstr>
      <vt:lpstr>幻灯片 1</vt:lpstr>
      <vt:lpstr>我是一只小老鼠，看见了吧，一只很小的小老鼠。  我身后那个又高又壮的家伙是大老虎。 我们俩是好朋友。  可是，怎么说呢，我们之间还是有点小问题…… </vt:lpstr>
      <vt:lpstr>每次玩“西部牛仔”的游戏，大老虎总是当好人，我总是当坏人。</vt:lpstr>
      <vt:lpstr>大老虎说：“好人最后总是会赢的！”  唉，我能说什么呢？我不过是一只很小的小老鼠。 </vt:lpstr>
      <vt:lpstr>每次分甜面圈，大老虎分到的那块总是比我的大。</vt:lpstr>
      <vt:lpstr>幻灯片 6</vt:lpstr>
      <vt:lpstr>每次看到想要的花儿，大老虎总是命令我跳下去采给他。 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最后，大老虎说：“要不要花啊？这样吧，我下去给你摘！”哈，我随便指一朵，他就勇敢地跳下去…… </vt:lpstr>
      <vt:lpstr>幻灯片 18</vt:lpstr>
      <vt:lpstr>从那天起，我们又高高兴兴地在一起玩了—  有时候我当好人，有时候他当好人。 有时候我去摘花，有时候他去。 对了，吃甜面圈时，我们一人一半！ 这真是太好啦！  可是，我们还是出现了一个问题……</vt:lpstr>
      <vt:lpstr>幻灯片 20</vt:lpstr>
    </vt:vector>
  </TitlesOfParts>
  <Company>HC</Company>
  <LinksUpToDate>false</LinksUpToDate>
  <CharactersWithSpaces>0</CharactersWithSpaces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绘本在线论坛 www.ppsbook.com</dc:creator>
  <cp:lastModifiedBy>PC</cp:lastModifiedBy>
  <cp:revision>23</cp:revision>
  <cp:lastPrinted>1899-12-30T00:00:00Z</cp:lastPrinted>
  <dcterms:created xsi:type="dcterms:W3CDTF">2007-03-17T08:41:24Z</dcterms:created>
  <dcterms:modified xsi:type="dcterms:W3CDTF">2017-07-27T02:33:31Z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2052-6.5.0.1966</vt:lpwstr>
  </property>
</Properties>
</file>