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8" d="100"/>
          <a:sy n="108" d="100"/>
        </p:scale>
        <p:origin x="-1704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9E351E0-2E84-4594-91B3-74538703DAF9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EC14565-30FC-44CB-9084-FCA7A20AF7BC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C1429E2-6D15-478F-8B50-E05EDF31F769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B9B9E53-038A-4698-95B2-6804C92BBCCF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53F07A2-EE35-401E-AE32-2B959C8CFED7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29ED23D-A9FC-4031-8C74-ADE78C5CACF0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40F3FFA-EBCA-42AC-BB31-787451B64BFE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7AEACD7-6191-449D-8035-0AC1C6489E52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21C51C6-93D0-45D9-B47E-47B4C3ED4D1D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B7444C9-774C-4289-9B8F-9200FDACD4E8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66BC480-378E-4A85-B943-D53BA66CC53B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smtClean="0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smtClean="0"/>
              <a:t>单击此处编辑母版文本样式</a:t>
            </a:r>
          </a:p>
          <a:p>
            <a:pPr lvl="1"/>
            <a:r>
              <a:rPr lang="zh-CN" smtClean="0"/>
              <a:t>第二级</a:t>
            </a:r>
          </a:p>
          <a:p>
            <a:pPr lvl="2"/>
            <a:r>
              <a:rPr lang="zh-CN" smtClean="0"/>
              <a:t>第三级</a:t>
            </a:r>
          </a:p>
          <a:p>
            <a:pPr lvl="3"/>
            <a:r>
              <a:rPr lang="zh-CN" smtClean="0"/>
              <a:t>第四级</a:t>
            </a:r>
          </a:p>
          <a:p>
            <a:pPr lvl="4"/>
            <a:r>
              <a:rPr lang="zh-CN" smtClean="0"/>
              <a:t>第五级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zh-CN" altLang="zh-CN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zh-CN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478E53E2-50F8-455E-8AAD-A04549A967B9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hyperlink" Target="http://5vyk.5d6d.com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3076" name="Picture 4" descr="0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8350" y="44450"/>
            <a:ext cx="7620000" cy="680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4100" name="Picture 4" descr="0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650" y="28575"/>
            <a:ext cx="7620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5124" name="Picture 4" descr="0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409700"/>
            <a:ext cx="9144000" cy="4108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6148" name="Picture 4" descr="0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650" y="0"/>
            <a:ext cx="77057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7172" name="Picture 4" descr="0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650" y="28575"/>
            <a:ext cx="76073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8196" name="Picture 4" descr="0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925" y="1412875"/>
            <a:ext cx="9144000" cy="4076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9220" name="Picture 4" descr="0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513" y="1485900"/>
            <a:ext cx="9144000" cy="4067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0244" name="Picture 4" descr="0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485900"/>
            <a:ext cx="9144000" cy="4106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1268" name="Picture 4" descr="0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650" y="44450"/>
            <a:ext cx="76692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2292" name="Picture 4" descr="1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8350" y="28575"/>
            <a:ext cx="7620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3316" name="Picture 4" descr="1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925" y="1463675"/>
            <a:ext cx="9144000" cy="405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4340" name="Picture 4" descr="1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484313"/>
            <a:ext cx="9144000" cy="4068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5364" name="Picture 4" descr="1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925" y="1485900"/>
            <a:ext cx="9144000" cy="403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6388" name="Picture 4" descr="1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513" y="1485900"/>
            <a:ext cx="9144000" cy="402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7412" name="Picture 4" descr="1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0725" y="44450"/>
            <a:ext cx="76676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8436" name="Picture 4" descr="1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650" y="0"/>
            <a:ext cx="77184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9460" name="Picture 4" descr="17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925" y="1485900"/>
            <a:ext cx="9144000" cy="4075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157255200</TotalTime>
  <Pages>0</Pages>
  <Words>0</Words>
  <Characters>0</Characters>
  <Application>Microsoft Office PowerPoint</Application>
  <DocSecurity>0</DocSecurity>
  <PresentationFormat>全屏显示(4:3)</PresentationFormat>
  <Lines>0</Lines>
  <Paragraphs>0</Paragraphs>
  <Slides>17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17</vt:i4>
      </vt:variant>
    </vt:vector>
  </HeadingPairs>
  <TitlesOfParts>
    <vt:vector size="21" baseType="lpstr">
      <vt:lpstr>Arial</vt:lpstr>
      <vt:lpstr>宋体</vt:lpstr>
      <vt:lpstr>Wingdings</vt:lpstr>
      <vt:lpstr>默认设计模板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  <vt:lpstr>幻灯片 16</vt:lpstr>
      <vt:lpstr>幻灯片 17</vt:lpstr>
    </vt:vector>
  </TitlesOfParts>
  <LinksUpToDate>false</LinksUpToDate>
  <CharactersWithSpaces>0</CharactersWithSpaces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绘本在线论坛 www.ppsbook.com</dc:creator>
  <cp:lastModifiedBy>PC</cp:lastModifiedBy>
  <cp:revision>1</cp:revision>
  <cp:lastPrinted>1899-12-30T00:00:00Z</cp:lastPrinted>
  <dcterms:created xsi:type="dcterms:W3CDTF">2010-08-11T22:42:57Z</dcterms:created>
  <dcterms:modified xsi:type="dcterms:W3CDTF">2017-07-27T02:33:55Z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2052-6.5.0.1966</vt:lpwstr>
  </property>
</Properties>
</file>