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photoAlbum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75F80-D41E-435B-90CA-BF0A239E1CB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137711-6ED1-4559-81EB-5E0BAE76874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1C734B-7040-477F-AF8E-C47DAB0261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F0D91-A808-49F1-9BF2-FE806AD8DBC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B54C8-A7CE-4760-B9C8-5779E82E7D3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23411-5F2A-40DF-9881-C70B6C6E9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B97C05-1183-4E9C-AC85-93F2187287C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06FEF-037B-481C-9BF2-516202D4A8D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D7116-C8A1-412F-906E-90EEF908D74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E024C-1599-4051-B67D-E91EC060C61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4CBBD-A59E-4A03-BFF9-7E46E777CB1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F9D138-62EE-45A9-B36E-814B8F8B57D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 descr="0000"/>
          <p:cNvSpPr>
            <a:spLocks noGrp="1" noChangeAspect="1" noChangeArrowheads="1"/>
          </p:cNvSpPr>
          <p:nvPr isPhoto="1"/>
        </p:nvSpPr>
        <p:spPr bwMode="auto">
          <a:xfrm>
            <a:off x="765175" y="0"/>
            <a:ext cx="7612063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 descr="0001"/>
          <p:cNvSpPr>
            <a:spLocks noGrp="1" noChangeAspect="1" noChangeArrowheads="1"/>
          </p:cNvSpPr>
          <p:nvPr isPhoto="1"/>
        </p:nvSpPr>
        <p:spPr bwMode="auto">
          <a:xfrm>
            <a:off x="749300" y="0"/>
            <a:ext cx="7643813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 descr="0002"/>
          <p:cNvSpPr>
            <a:spLocks noGrp="1" noChangeAspect="1" noChangeArrowheads="1"/>
          </p:cNvSpPr>
          <p:nvPr isPhoto="1"/>
        </p:nvSpPr>
        <p:spPr bwMode="auto">
          <a:xfrm>
            <a:off x="749300" y="0"/>
            <a:ext cx="7643813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 descr="0003"/>
          <p:cNvSpPr>
            <a:spLocks noGrp="1" noChangeAspect="1" noChangeArrowheads="1"/>
          </p:cNvSpPr>
          <p:nvPr isPhoto="1"/>
        </p:nvSpPr>
        <p:spPr bwMode="auto">
          <a:xfrm>
            <a:off x="773113" y="0"/>
            <a:ext cx="75961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 descr="0004"/>
          <p:cNvSpPr>
            <a:spLocks noGrp="1" noChangeAspect="1" noChangeArrowheads="1"/>
          </p:cNvSpPr>
          <p:nvPr isPhoto="1"/>
        </p:nvSpPr>
        <p:spPr bwMode="auto">
          <a:xfrm>
            <a:off x="765175" y="0"/>
            <a:ext cx="7612063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 descr="0005"/>
          <p:cNvSpPr>
            <a:spLocks noGrp="1" noChangeAspect="1" noChangeArrowheads="1"/>
          </p:cNvSpPr>
          <p:nvPr isPhoto="1"/>
        </p:nvSpPr>
        <p:spPr bwMode="auto">
          <a:xfrm>
            <a:off x="747713" y="0"/>
            <a:ext cx="76469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2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 descr="0006"/>
          <p:cNvSpPr>
            <a:spLocks noGrp="1" noChangeAspect="1" noChangeArrowheads="1"/>
          </p:cNvSpPr>
          <p:nvPr isPhoto="1"/>
        </p:nvSpPr>
        <p:spPr bwMode="auto">
          <a:xfrm>
            <a:off x="747713" y="0"/>
            <a:ext cx="76469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2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 descr="0007"/>
          <p:cNvSpPr>
            <a:spLocks noGrp="1" noChangeAspect="1" noChangeArrowheads="1"/>
          </p:cNvSpPr>
          <p:nvPr isPhoto="1"/>
        </p:nvSpPr>
        <p:spPr bwMode="auto">
          <a:xfrm>
            <a:off x="823913" y="0"/>
            <a:ext cx="7496175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 descr="0008"/>
          <p:cNvSpPr>
            <a:spLocks noGrp="1" noChangeAspect="1" noChangeArrowheads="1"/>
          </p:cNvSpPr>
          <p:nvPr isPhoto="1"/>
        </p:nvSpPr>
        <p:spPr bwMode="auto">
          <a:xfrm>
            <a:off x="747713" y="0"/>
            <a:ext cx="76469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2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 descr="0009"/>
          <p:cNvSpPr>
            <a:spLocks noGrp="1" noChangeAspect="1" noChangeArrowheads="1"/>
          </p:cNvSpPr>
          <p:nvPr isPhoto="1"/>
        </p:nvSpPr>
        <p:spPr bwMode="auto">
          <a:xfrm>
            <a:off x="769938" y="0"/>
            <a:ext cx="760253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 descr="0010"/>
          <p:cNvSpPr>
            <a:spLocks noGrp="1" noChangeAspect="1" noChangeArrowheads="1"/>
          </p:cNvSpPr>
          <p:nvPr isPhoto="1"/>
        </p:nvSpPr>
        <p:spPr bwMode="auto">
          <a:xfrm>
            <a:off x="749300" y="0"/>
            <a:ext cx="76454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4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 descr="0011"/>
          <p:cNvSpPr>
            <a:spLocks noGrp="1" noChangeAspect="1" noChangeArrowheads="1"/>
          </p:cNvSpPr>
          <p:nvPr isPhoto="1"/>
        </p:nvSpPr>
        <p:spPr bwMode="auto">
          <a:xfrm>
            <a:off x="779463" y="0"/>
            <a:ext cx="7585075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4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 descr="0012"/>
          <p:cNvSpPr>
            <a:spLocks noGrp="1" noChangeAspect="1" noChangeArrowheads="1"/>
          </p:cNvSpPr>
          <p:nvPr isPhoto="1"/>
        </p:nvSpPr>
        <p:spPr bwMode="auto">
          <a:xfrm>
            <a:off x="747713" y="0"/>
            <a:ext cx="76469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2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 descr="0013"/>
          <p:cNvSpPr>
            <a:spLocks noGrp="1" noChangeAspect="1" noChangeArrowheads="1"/>
          </p:cNvSpPr>
          <p:nvPr isPhoto="1"/>
        </p:nvSpPr>
        <p:spPr bwMode="auto">
          <a:xfrm>
            <a:off x="742950" y="0"/>
            <a:ext cx="76581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 descr="0014"/>
          <p:cNvSpPr>
            <a:spLocks noGrp="1" noChangeAspect="1" noChangeArrowheads="1"/>
          </p:cNvSpPr>
          <p:nvPr isPhoto="1"/>
        </p:nvSpPr>
        <p:spPr bwMode="auto">
          <a:xfrm>
            <a:off x="782638" y="0"/>
            <a:ext cx="7578725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4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 descr="0015"/>
          <p:cNvSpPr>
            <a:spLocks noGrp="1" noChangeAspect="1" noChangeArrowheads="1"/>
          </p:cNvSpPr>
          <p:nvPr isPhoto="1"/>
        </p:nvSpPr>
        <p:spPr bwMode="auto">
          <a:xfrm>
            <a:off x="754063" y="0"/>
            <a:ext cx="76342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 descr="0016"/>
          <p:cNvSpPr>
            <a:spLocks noGrp="1" noChangeAspect="1" noChangeArrowheads="1"/>
          </p:cNvSpPr>
          <p:nvPr isPhoto="1"/>
        </p:nvSpPr>
        <p:spPr bwMode="auto">
          <a:xfrm>
            <a:off x="715963" y="0"/>
            <a:ext cx="7712075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4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 descr="0017"/>
          <p:cNvSpPr>
            <a:spLocks noGrp="1" noChangeAspect="1" noChangeArrowheads="1"/>
          </p:cNvSpPr>
          <p:nvPr isPhoto="1"/>
        </p:nvSpPr>
        <p:spPr bwMode="auto">
          <a:xfrm>
            <a:off x="725488" y="0"/>
            <a:ext cx="7693025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4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 descr="0018"/>
          <p:cNvSpPr>
            <a:spLocks noGrp="1" noChangeAspect="1" noChangeArrowheads="1"/>
          </p:cNvSpPr>
          <p:nvPr isPhoto="1"/>
        </p:nvSpPr>
        <p:spPr bwMode="auto">
          <a:xfrm>
            <a:off x="603250" y="0"/>
            <a:ext cx="7935913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 descr="0019"/>
          <p:cNvSpPr>
            <a:spLocks noGrp="1" noChangeAspect="1" noChangeArrowheads="1"/>
          </p:cNvSpPr>
          <p:nvPr isPhoto="1"/>
        </p:nvSpPr>
        <p:spPr bwMode="auto">
          <a:xfrm>
            <a:off x="742950" y="0"/>
            <a:ext cx="76581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 descr="0020"/>
          <p:cNvSpPr>
            <a:spLocks noGrp="1" noChangeAspect="1" noChangeArrowheads="1"/>
          </p:cNvSpPr>
          <p:nvPr isPhoto="1"/>
        </p:nvSpPr>
        <p:spPr bwMode="auto">
          <a:xfrm>
            <a:off x="687388" y="0"/>
            <a:ext cx="776763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 descr="0021"/>
          <p:cNvSpPr>
            <a:spLocks noGrp="1" noChangeAspect="1" noChangeArrowheads="1"/>
          </p:cNvSpPr>
          <p:nvPr isPhoto="1"/>
        </p:nvSpPr>
        <p:spPr bwMode="auto">
          <a:xfrm>
            <a:off x="787400" y="0"/>
            <a:ext cx="7567613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 descr="0022"/>
          <p:cNvSpPr>
            <a:spLocks noGrp="1" noChangeAspect="1" noChangeArrowheads="1"/>
          </p:cNvSpPr>
          <p:nvPr isPhoto="1"/>
        </p:nvSpPr>
        <p:spPr bwMode="auto">
          <a:xfrm>
            <a:off x="717550" y="0"/>
            <a:ext cx="77089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4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 descr="0023"/>
          <p:cNvSpPr>
            <a:spLocks noGrp="1" noChangeAspect="1" noChangeArrowheads="1"/>
          </p:cNvSpPr>
          <p:nvPr isPhoto="1"/>
        </p:nvSpPr>
        <p:spPr bwMode="auto">
          <a:xfrm>
            <a:off x="725488" y="0"/>
            <a:ext cx="7693025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4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sz="1800"/>
              <a:t>本电子版内容均来源于网络，本书版权归原作者所有，任何组织和个人不得用于商业行为，喜欢本书，请购买正版纸版图书。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 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编辑分享阿蕊爸</a:t>
            </a:r>
          </a:p>
          <a:p>
            <a:pPr>
              <a:lnSpc>
                <a:spcPct val="80000"/>
              </a:lnSpc>
            </a:pPr>
            <a:r>
              <a:rPr lang="en-US" altLang="zh-CN" sz="1800"/>
              <a:t>QQ:215352712</a:t>
            </a:r>
          </a:p>
          <a:p>
            <a:pPr>
              <a:lnSpc>
                <a:spcPct val="80000"/>
              </a:lnSpc>
            </a:pPr>
            <a:endParaRPr lang="en-US" altLang="zh-CN" sz="1800"/>
          </a:p>
          <a:p>
            <a:pPr>
              <a:lnSpc>
                <a:spcPct val="80000"/>
              </a:lnSpc>
            </a:pPr>
            <a:r>
              <a:rPr lang="en-US" altLang="zh-CN" sz="1800"/>
              <a:t>2013.2.5</a:t>
            </a:r>
          </a:p>
          <a:p>
            <a:pPr>
              <a:lnSpc>
                <a:spcPct val="80000"/>
              </a:lnSpc>
            </a:pPr>
            <a:r>
              <a:rPr lang="en-US" altLang="zh-CN" sz="1800"/>
              <a:t>***********************************************************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更多资料分享 欢迎关注：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新浪微博 </a:t>
            </a:r>
            <a:r>
              <a:rPr lang="en-US" altLang="zh-CN" sz="1800"/>
              <a:t>@</a:t>
            </a:r>
            <a:r>
              <a:rPr lang="zh-CN" altLang="en-US" sz="1800"/>
              <a:t>涛</a:t>
            </a:r>
            <a:r>
              <a:rPr lang="en-US" altLang="zh-CN" sz="1800"/>
              <a:t>-</a:t>
            </a:r>
            <a:r>
              <a:rPr lang="zh-CN" altLang="en-US" sz="1800"/>
              <a:t>声依旧</a:t>
            </a:r>
            <a:r>
              <a:rPr lang="en-US" altLang="zh-CN" sz="1800"/>
              <a:t>007   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地址： </a:t>
            </a:r>
            <a:r>
              <a:rPr lang="en-US" altLang="zh-CN" sz="1800"/>
              <a:t>http://weibo.com/u/2186160861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新浪微刊    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地址： </a:t>
            </a:r>
            <a:r>
              <a:rPr lang="en-US" altLang="zh-CN" sz="1800"/>
              <a:t>http://kan.weibo.com/2186160861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腾讯微博  </a:t>
            </a:r>
            <a:r>
              <a:rPr lang="en-US" altLang="zh-CN" sz="1800"/>
              <a:t>@AlonePsyche</a:t>
            </a:r>
          </a:p>
          <a:p>
            <a:pPr>
              <a:lnSpc>
                <a:spcPct val="80000"/>
              </a:lnSpc>
            </a:pPr>
            <a:r>
              <a:rPr lang="zh-CN" altLang="en-US" sz="1800"/>
              <a:t>地址：</a:t>
            </a:r>
            <a:r>
              <a:rPr lang="en-US" altLang="zh-CN" sz="1800"/>
              <a:t>http://t.qq.com/AlonePsyche</a:t>
            </a:r>
          </a:p>
          <a:p>
            <a:pPr>
              <a:lnSpc>
                <a:spcPct val="80000"/>
              </a:lnSpc>
            </a:pPr>
            <a:endParaRPr lang="en-US" altLang="zh-CN"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82</Words>
  <Application>Microsoft Office PowerPoint</Application>
  <PresentationFormat>全屏显示(4:3)</PresentationFormat>
  <Paragraphs>14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8" baseType="lpstr">
      <vt:lpstr>Arial</vt:lpstr>
      <vt:lpstr>宋体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Company>AOXIANG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AOXIANG</dc:creator>
  <cp:lastModifiedBy>PC</cp:lastModifiedBy>
  <cp:revision>4</cp:revision>
  <dcterms:created xsi:type="dcterms:W3CDTF">2013-02-05T01:32:45Z</dcterms:created>
  <dcterms:modified xsi:type="dcterms:W3CDTF">2017-07-27T02:36:05Z</dcterms:modified>
</cp:coreProperties>
</file>