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7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5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6FF4DD-5E3F-40D2-93AE-E7F30CE9B0C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0AA6B-6B8E-4507-9AA4-B3A25531619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C891DC-29E8-44C7-A82C-E4848D7C85E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23F47-4D00-41BC-93A1-B09AC7D7B15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9D474-867D-4C13-BE2F-45B8256E083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EF08B-0AC3-4940-8B4F-2685B0C97D6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8DA43-9B51-4FE8-A86B-565E3184396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AE847-9A6D-4871-89C8-E74DA6F0264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9CC18-6A3E-4F5A-AC27-F6626AA2201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D0F07-7718-4552-B1ED-CF622A2E6DA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E03B86-B901-42F9-B651-5C160FEB6FD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9DEF2F-5162-4AAC-90DB-55BBFD03CE7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/论坛/论坛待整理资料/整理任务/整理中/小威向前冲/图片1.jpg图片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/论坛/论坛待整理资料/整理任务/整理中/小威向前冲/图片2.jpg图片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图片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5867400"/>
            <a:ext cx="2590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667000" y="5410200"/>
            <a:ext cx="373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小威是个小精子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/论坛/论坛待整理资料/整理任务/整理中/小威向前冲/图片3.jpg图片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图片4-1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2286000"/>
            <a:ext cx="1447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图片4-1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81000"/>
            <a:ext cx="35814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371600" y="304800"/>
            <a:ext cx="7010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他住在布朗先生的身体里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>
          <a:xfrm>
            <a:off x="1676400" y="1828800"/>
            <a:ext cx="2667000" cy="685800"/>
          </a:xfrm>
          <a:noFill/>
          <a:ln/>
        </p:spPr>
        <p:txBody>
          <a:bodyPr/>
          <a:lstStyle/>
          <a:p>
            <a:r>
              <a:rPr lang="zh-CN" sz="3200">
                <a:latin typeface="方正卡通简体" pitchFamily="1" charset="-122"/>
                <a:ea typeface="方正卡通简体" pitchFamily="1" charset="-122"/>
              </a:rPr>
              <a:t>喏</a:t>
            </a:r>
            <a:r>
              <a:rPr lang="zh-CN" altLang="zh-CN" sz="3200"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latin typeface="方正卡通简体" pitchFamily="1" charset="-122"/>
                <a:ea typeface="方正卡通简体" pitchFamily="1" charset="-122"/>
              </a:rPr>
              <a:t>就在这里</a:t>
            </a:r>
            <a:r>
              <a:rPr lang="zh-CN" altLang="zh-CN" sz="3200"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/论坛/论坛待整理资料/整理任务/整理中/小威向前冲/图片4.jpg图片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图片5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81000"/>
            <a:ext cx="4572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676400" y="304800"/>
            <a:ext cx="5410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他和三亿个小精子住在一起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都住在布朗先生的身体里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K:/论坛/论坛待整理资料/整理任务/整理中/小威向前冲/图片5.jpg图片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图片5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81000"/>
            <a:ext cx="30956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图片5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304800"/>
            <a:ext cx="30956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图片5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5410200"/>
            <a:ext cx="30956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609600" y="457200"/>
            <a:ext cx="403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在学校里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小威的数学实在不好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5105400" y="457200"/>
            <a:ext cx="3657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不过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他可是个游泳高手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638800" y="5486400"/>
            <a:ext cx="2667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小布也是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/论坛/论坛待整理资料/整理任务/整理中/小威向前冲/图片6.jpg图片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图片26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533400"/>
            <a:ext cx="63277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图片26_副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5105400"/>
            <a:ext cx="4206875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143000" y="609600"/>
            <a:ext cx="7086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眼看游泳冠军赛的日子一天一天近了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752600" y="52578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小威每天都在认真地练习着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…</a:t>
            </a:r>
            <a:endParaRPr lang="zh-CN" altLang="zh-CN" sz="3200">
              <a:solidFill>
                <a:schemeClr val="tx2"/>
              </a:solidFill>
              <a:latin typeface="方正卡通简体" pitchFamily="1" charset="-122"/>
              <a:ea typeface="方正卡通简体" pitchFamily="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:/论坛/论坛待整理资料/整理任务/整理中/小威向前冲/图片7.jpg图片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图片5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6019800"/>
            <a:ext cx="30956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057400" y="56388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三亿个小精子也一样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/论坛/论坛待整理资料/整理任务/整理中/小威向前冲/图片8.jpg图片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图片5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457200"/>
            <a:ext cx="5715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图片5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590800"/>
            <a:ext cx="1600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38200" y="304800"/>
            <a:ext cx="739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冠军只有一个奖品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就是一个美丽的卵子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这个卵子住在布朗太太的身体里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4876800" y="2895600"/>
            <a:ext cx="2133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就在这里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/论坛/论坛待整理资料/整理任务/整理中/小威向前冲/图片9.jpg图片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457200"/>
            <a:ext cx="66294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458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上课的时候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老师问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: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“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有三亿个小精子参加比赛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你总共要打败几个才能得到冠军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赢得卵子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?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”</a:t>
            </a:r>
            <a:endParaRPr lang="zh-CN" altLang="zh-CN" sz="3200">
              <a:solidFill>
                <a:schemeClr val="tx2"/>
              </a:solidFill>
              <a:latin typeface="方正卡通简体" pitchFamily="1" charset="-122"/>
              <a:ea typeface="方正卡通简体" pitchFamily="1" charset="-122"/>
            </a:endParaRPr>
          </a:p>
        </p:txBody>
      </p:sp>
      <p:pic>
        <p:nvPicPr>
          <p:cNvPr id="11269" name="Picture 5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5410200"/>
            <a:ext cx="64008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914400" y="5410200"/>
            <a:ext cx="7772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小威回答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: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“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十个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?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”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/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他的数学实在不好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不过他可是个游泳高手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:/论坛/论坛待整理资料/整理任务/整理中/小威向前冲/图片10.jpg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图片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457200"/>
            <a:ext cx="41148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676400" y="457200"/>
            <a:ext cx="6096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游泳冠军赛的日子终于到了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老师分给每个小精子一副蛙镜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/论坛/论坛待整理资料/整理任务/整理中/小威向前冲/图片11.jpg图片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04800"/>
            <a:ext cx="28765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5791200"/>
            <a:ext cx="2124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352800" y="381000"/>
            <a:ext cx="2819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一个号码牌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048000" y="5638800"/>
            <a:ext cx="3200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还有两张地图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:/论坛/论坛待整理资料/整理任务/整理中/小威向前冲/图片12.jpg图片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81000"/>
            <a:ext cx="2971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04800" y="304800"/>
            <a:ext cx="4038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一号地图是布朗先生的身体地图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  <p:pic>
        <p:nvPicPr>
          <p:cNvPr id="14341" name="Picture 5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228600"/>
            <a:ext cx="3048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4876800" y="381000"/>
            <a:ext cx="3886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二号地图是布朗太太的身体地图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/论坛/论坛待整理资料/整理任务/整理中/小威向前冲/图片13.jpg图片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81000"/>
            <a:ext cx="65341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81000" y="304800"/>
            <a:ext cx="8229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那天晚上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布朗先生和布朗太太亲密地在一起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老师大喊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: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“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出发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”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/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游泳冠军赛开始了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K:/论坛/论坛待整理资料/整理任务/整理中/小威向前冲/图片14.jpg图片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533400"/>
            <a:ext cx="4724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5715000"/>
            <a:ext cx="541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819400" y="381000"/>
            <a:ext cx="6096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冲啊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小威尽全力往前冲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小布也是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371600" y="5715000"/>
            <a:ext cx="7772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眼看小布就快要赶上来了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小威不知道自己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K:/论坛/论坛待整理资料/整理任务/整理中/小威向前冲/图片15.jpg图片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67400"/>
            <a:ext cx="525780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3400"/>
            <a:ext cx="80772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304800"/>
            <a:ext cx="8915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小威拼命向前游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好象他的一生就看这次的表现了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小布也是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5715000"/>
            <a:ext cx="7239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离终点还有多远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他的数学实在不好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……</a:t>
            </a:r>
            <a:endParaRPr lang="zh-CN" altLang="zh-CN" sz="3200">
              <a:solidFill>
                <a:schemeClr val="tx2"/>
              </a:solidFill>
              <a:latin typeface="方正卡通简体" pitchFamily="1" charset="-122"/>
              <a:ea typeface="方正卡通简体" pitchFamily="1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K:/论坛/论坛待整理资料/整理任务/整理中/小威向前冲/图片16.jpg图片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371600"/>
            <a:ext cx="220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1066800"/>
            <a:ext cx="1676400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533400"/>
            <a:ext cx="2971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09600" y="457200"/>
            <a:ext cx="8077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不过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他还真是个游泳高手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耶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第一名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K:/论坛/论坛待整理资料/整理任务/整理中/小威向前冲/图片17.jpg图片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图片18_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4953000"/>
            <a:ext cx="5867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685800" y="4953000"/>
            <a:ext cx="8077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卵子长得很可爱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身体软绵绵的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小威越靠越近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……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/>
            </a:r>
            <a:b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最后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……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不见了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K:/论坛/论坛待整理资料/整理任务/整理中/小威向前冲/图片18.jpg图片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81000"/>
            <a:ext cx="28194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81000" y="533400"/>
            <a:ext cx="2819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接下来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奇异的事情发生了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  <p:pic>
        <p:nvPicPr>
          <p:cNvPr id="20485" name="Picture 5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304800"/>
            <a:ext cx="25908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429000" y="381000"/>
            <a:ext cx="2286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很美妙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  <p:pic>
        <p:nvPicPr>
          <p:cNvPr id="20487" name="Picture 7" descr="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2800" y="381000"/>
            <a:ext cx="16192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6477000" y="457200"/>
            <a:ext cx="2286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也很神奇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  <p:pic>
        <p:nvPicPr>
          <p:cNvPr id="20489" name="Picture 9" descr="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5562600"/>
            <a:ext cx="51816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2514600" y="5486400"/>
            <a:ext cx="6324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他不停地长啊长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长得比卵子还大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K:/论坛/论坛待整理资料/整理任务/整理中/小威向前冲/图片19.jpg图片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57200"/>
            <a:ext cx="25146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57200" y="381000"/>
            <a:ext cx="3657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有个东西开始成长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  <p:pic>
        <p:nvPicPr>
          <p:cNvPr id="21509" name="Picture 5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5791200"/>
            <a:ext cx="54864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457200" y="5791200"/>
            <a:ext cx="8077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又继续长啊长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长得比布朗太太的肚子还大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K:/论坛/论坛待整理资料/整理任务/整理中/小威向前冲/图片20.jpg图片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457200"/>
            <a:ext cx="4876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5867400"/>
            <a:ext cx="36576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295400" y="533400"/>
            <a:ext cx="6934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就这样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布朗太太的肚子开始变</a:t>
            </a:r>
            <a:r>
              <a:rPr lang="zh-CN" sz="4400" b="1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大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……</a:t>
            </a:r>
            <a:endParaRPr lang="zh-CN" altLang="zh-CN" sz="3200">
              <a:solidFill>
                <a:schemeClr val="tx2"/>
              </a:solidFill>
              <a:latin typeface="方正卡通简体" pitchFamily="1" charset="-122"/>
              <a:ea typeface="方正卡通简体" pitchFamily="1" charset="-122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3048000" y="57150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它长啊长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直到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……</a:t>
            </a:r>
            <a:endParaRPr lang="zh-CN" altLang="zh-CN" sz="3200">
              <a:solidFill>
                <a:schemeClr val="tx2"/>
              </a:solidFill>
              <a:latin typeface="方正卡通简体" pitchFamily="1" charset="-122"/>
              <a:ea typeface="方正卡通简体" pitchFamily="1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K:/论坛/论坛待整理资料/整理任务/整理中/小威向前冲/图片21.jpg图片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457200"/>
            <a:ext cx="2514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209800" y="4572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小宝宝诞生了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  <p:pic>
        <p:nvPicPr>
          <p:cNvPr id="23557" name="Picture 5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5867400"/>
            <a:ext cx="4724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2133600" y="57912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是个小女生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爸爸妈妈叫她小娜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K:/论坛/论坛待整理资料/整理任务/整理中/小威向前冲/图片22.jpg图片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381000"/>
            <a:ext cx="49530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5638800"/>
            <a:ext cx="41148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447800" y="457200"/>
            <a:ext cx="655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可是小威到哪里去了呢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?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没人知道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2057400" y="57912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不过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当小娜长成一个小女孩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去上学以后</a:t>
            </a:r>
            <a:r>
              <a:rPr lang="zh-CN" altLang="zh-CN" sz="3200">
                <a:solidFill>
                  <a:schemeClr val="tx2"/>
                </a:solidFill>
                <a:latin typeface="Arial"/>
                <a:ea typeface="方正卡通简体" pitchFamily="1" charset="-122"/>
              </a:rPr>
              <a:t>……</a:t>
            </a:r>
            <a:endParaRPr lang="zh-CN" altLang="zh-CN" sz="3200">
              <a:solidFill>
                <a:schemeClr val="tx2"/>
              </a:solidFill>
              <a:latin typeface="方正卡通简体" pitchFamily="1" charset="-122"/>
              <a:ea typeface="方正卡通简体" pitchFamily="1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K:/论坛/论坛待整理资料/整理任务/整理中/小威向前冲/图片23.jpg图片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图片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5791200"/>
            <a:ext cx="475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676400" y="57150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她发觉她的数学实在不好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K:/论坛/论坛待整理资料/整理任务/整理中/小威向前冲/图片24.jpg图片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图片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533400"/>
            <a:ext cx="3595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219200" y="533400"/>
            <a:ext cx="5791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不过她</a:t>
            </a:r>
            <a:r>
              <a:rPr lang="zh-CN" sz="4400" b="1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真</a:t>
            </a:r>
            <a:r>
              <a:rPr 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是个游泳高手</a:t>
            </a:r>
            <a:r>
              <a:rPr lang="zh-CN" altLang="zh-CN" sz="32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K:/论坛/论坛待整理资料/整理任务/整理中/小威向前冲/图片25.jpg图片2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1219200"/>
            <a:ext cx="3657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2667000"/>
            <a:ext cx="3581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524000" y="914400"/>
            <a:ext cx="5791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他知道他一定要游得超极快</a:t>
            </a:r>
            <a: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b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才能赢得那个奖品</a:t>
            </a:r>
            <a: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_</a:t>
            </a:r>
            <a:b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一个美丽的卵子</a:t>
            </a:r>
            <a: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b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比赛结束时</a:t>
            </a:r>
            <a: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,</a:t>
            </a:r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发生了一件</a:t>
            </a:r>
            <a:b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又奇妙又神奇的事</a:t>
            </a:r>
            <a: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.</a:t>
            </a:r>
            <a:b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赶快翻开这本有趣的书</a:t>
            </a:r>
            <a:b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</a:br>
            <a:r>
              <a:rPr 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一起来瞧瞧吧</a:t>
            </a:r>
            <a:r>
              <a:rPr lang="zh-CN" altLang="zh-CN" sz="2400">
                <a:solidFill>
                  <a:schemeClr val="tx2"/>
                </a:solidFill>
                <a:latin typeface="方正卡通简体" pitchFamily="1" charset="-122"/>
                <a:ea typeface="方正卡通简体" pitchFamily="1" charset="-122"/>
              </a:rPr>
              <a:t>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363</Words>
  <Characters>0</Characters>
  <Application>Microsoft Office PowerPoint</Application>
  <DocSecurity>0</DocSecurity>
  <PresentationFormat>全屏显示(4:3)</PresentationFormat>
  <Lines>0</Lines>
  <Paragraphs>41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Arial</vt:lpstr>
      <vt:lpstr>宋体</vt:lpstr>
      <vt:lpstr>Wingdings</vt:lpstr>
      <vt:lpstr>方正卡通简体</vt:lpstr>
      <vt:lpstr>默认设计模板</vt:lpstr>
      <vt:lpstr>幻灯片 1</vt:lpstr>
      <vt:lpstr>幻灯片 2</vt:lpstr>
      <vt:lpstr>喏,就在这里.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3</cp:revision>
  <cp:lastPrinted>1601-01-01T00:00:00Z</cp:lastPrinted>
  <dcterms:created xsi:type="dcterms:W3CDTF">1601-01-01T00:00:00Z</dcterms:created>
  <dcterms:modified xsi:type="dcterms:W3CDTF">2017-07-27T02:36:48Z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2052-6.6.0.2699</vt:lpwstr>
  </property>
</Properties>
</file>