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2D457C-992F-409D-B4D6-9E454BFBDA5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8A3035-B443-4446-BBEA-6C6912644A8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19C5B7-34E8-4540-98E5-E88340A419C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282CF4-E85E-4B86-8F64-244860720EF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CFF4E9-D0FC-46F0-A1E7-71D8EBF640B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F6879-E782-4FA5-9AF4-145892D4F4D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31595E-BAB6-4324-B6AB-ACF9ECB4B55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FAE4C3-C09C-4D37-B628-87A4698FBD5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7B3D37-14D6-45E5-9C8E-4FB55F93FD0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D4B06-6AE0-4E96-A89A-744BC87A4C8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68C71-40B3-44AB-AD46-98FBE1CE4B6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65C003-25A0-47E2-894F-92F26CAB2C6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5vyk.5d6d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-11113"/>
            <a:ext cx="5040313" cy="682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44450"/>
            <a:ext cx="4897437" cy="674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338" y="403225"/>
            <a:ext cx="9142413" cy="615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4000" cy="615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18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4000" cy="618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04813"/>
            <a:ext cx="9144000" cy="618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26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71463"/>
            <a:ext cx="9144000" cy="625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66700"/>
            <a:ext cx="9144000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19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44488"/>
            <a:ext cx="9144000" cy="618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925" y="404813"/>
            <a:ext cx="9142413" cy="619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333375"/>
            <a:ext cx="9144000" cy="619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2010-03-16T22:27:58Z</dcterms:created>
  <dcterms:modified xsi:type="dcterms:W3CDTF">2017-07-27T02:37:34Z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