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C7B8CF-E564-40D6-9D3E-A3A42B444AF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726148-F78F-4963-A6B7-64EA5C57B6B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ECF22A-4D02-4EB5-B740-62FC2A0314E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3D9B4F-C24A-46A4-89D8-ACE7D23E3A9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192971-F4A2-4473-A23C-AFA0B0C95BD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2ED891-59F4-4995-B8F1-7728FE3BF11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52CCD-56BD-4EAF-90CA-43DADA3EF42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18845B-1F5D-4A96-B378-B4E37FA8016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F6A3CA-471C-4F03-8477-48170DA1579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CD9D68-CD48-4D3B-AA82-1D644B5398A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5B4531-E8C7-421B-A755-68C1847C8B8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180F632-E5C2-4BD6-8BC7-71F8F937B2B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img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0"/>
            <a:ext cx="4664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img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75" y="0"/>
            <a:ext cx="4665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img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0"/>
            <a:ext cx="4665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img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665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img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44450"/>
            <a:ext cx="4665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img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665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img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-25400"/>
            <a:ext cx="4665662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196975"/>
            <a:ext cx="8229600" cy="4525963"/>
          </a:xfrm>
        </p:spPr>
        <p:txBody>
          <a:bodyPr/>
          <a:lstStyle/>
          <a:p>
            <a:endParaRPr lang="zh-CN" altLang="zh-CN"/>
          </a:p>
        </p:txBody>
      </p:sp>
      <p:pic>
        <p:nvPicPr>
          <p:cNvPr id="10244" name="Picture 4" descr="img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665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img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665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img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665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img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665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img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665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img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-25400"/>
            <a:ext cx="4665662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img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44450"/>
            <a:ext cx="4665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img0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2825" y="26988"/>
            <a:ext cx="4665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img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665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img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665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img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0"/>
            <a:ext cx="4665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img0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4665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img0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665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img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8363" y="-25400"/>
            <a:ext cx="4665662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4580" name="Picture 4" descr="img0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0"/>
            <a:ext cx="4665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5604" name="Picture 4" descr="img0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665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6628" name="Picture 4" descr="img0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-25400"/>
            <a:ext cx="4665662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7652" name="Picture 4" descr="img025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975" y="0"/>
            <a:ext cx="4665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9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2010-12-11T21:28:25Z</dcterms:created>
  <dcterms:modified xsi:type="dcterms:W3CDTF">2017-07-27T02:37:56Z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