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6F9709-CA78-4899-972C-702AC422E7E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55E77D-EA3E-4B57-815B-A68C1181B32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42063-5ACA-4772-A34D-3CBEC838E16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50F6A-A8BD-4909-A147-E58A20202A4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49169-0349-42EC-9B2B-417A8B320A0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5611F-D889-4ACF-A669-510A5DDE286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FF2BE-AD5F-4631-800E-6E48B141F07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2D5FCE-9949-4D78-8173-D5BA4BCE2CC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14EC11-9E44-46E4-A2D7-8DE388A6C13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B15914-B5FE-4BB1-B5B9-2C904E974ED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D7FFD3-F1D8-45DE-AA0B-00CB671953D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49C5A68-058E-497F-8D04-2E53AA0DBDE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小熊的肚脐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K:/论坛/论坛待整理资料/整理任务/淘气宝宝/小熊的肚脐/小熊的肚脐-02.jpg小熊的肚脐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K:/论坛/论坛待整理资料/整理任务/淘气宝宝/小熊的肚脐/小熊的肚脐-03.jpg小熊的肚脐-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K:/论坛/论坛待整理资料/整理任务/淘气宝宝/小熊的肚脐/小熊的肚脐-04.jpg小熊的肚脐-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K:/论坛/论坛待整理资料/整理任务/淘气宝宝/小熊的肚脐/小熊的肚脐-05.jpg小熊的肚脐-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K:/论坛/论坛待整理资料/整理任务/淘气宝宝/小熊的肚脐/小熊的肚脐-06.jpg小熊的肚脐-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K:/论坛/论坛待整理资料/整理任务/淘气宝宝/小熊的肚脐/小熊的肚脐-07.jpg小熊的肚脐-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K:/论坛/论坛待整理资料/整理任务/淘气宝宝/小熊的肚脐/小熊的肚脐-08.jpg小熊的肚脐-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K:/论坛/论坛待整理资料/整理任务/淘气宝宝/小熊的肚脐/小熊的肚脐-09.jpg小熊的肚脐-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K:/论坛/论坛待整理资料/整理任务/淘气宝宝/小熊的肚脐/小熊的肚脐-10.jpg小熊的肚脐-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K:/论坛/论坛待整理资料/整理任务/淘气宝宝/小熊的肚脐/小熊的肚脐-11.jpg小熊的肚脐-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K:/论坛/论坛待整理资料/整理任务/淘气宝宝/小熊的肚脐/小熊的肚脐-12.jpg小熊的肚脐-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K:/论坛/论坛待整理资料/整理任务/淘气宝宝/小熊的肚脐/小熊的肚脐-13.jpg小熊的肚脐-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K:/论坛/论坛待整理资料/整理任务/淘气宝宝/小熊的肚脐/小熊的肚脐-14.jpg小熊的肚脐-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K:/论坛/论坛待整理资料/整理任务/淘气宝宝/小熊的肚脐/小熊的肚脐-15.jpg小熊的肚脐-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K:/论坛/论坛待整理资料/整理任务/淘气宝宝/小熊的肚脐/小熊的肚脐-16.jpg小熊的肚脐-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K:/论坛/论坛待整理资料/整理任务/淘气宝宝/小熊的肚脐/小熊的肚脐-17.jpg小熊的肚脐-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K:/论坛/论坛待整理资料/整理任务/淘气宝宝/小熊的肚脐/小熊的肚脐-18.jpg小熊的肚脐-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K:/论坛/论坛待整理资料/整理任务/淘气宝宝/小熊的肚脐/小熊的肚脐-19.jpg小熊的肚脐-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K:/论坛/论坛待整理资料/整理任务/淘气宝宝/小熊的肚脐/小熊的肚脐-20.jpg小熊的肚脐-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K:/论坛/论坛待整理资料/整理任务/淘气宝宝/小熊的肚脐/小熊的肚脐-21.jpg小熊的肚脐-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K:/论坛/论坛待整理资料/整理任务/淘气宝宝/小熊的肚脐/小熊的肚脐-22.jpg小熊的肚脐-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K:/论坛/论坛待整理资料/整理任务/淘气宝宝/小熊的肚脐/小熊的肚脐-23.jpg小熊的肚脐-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K:/论坛/论坛待整理资料/整理任务/淘气宝宝/小熊的肚脐/小熊的肚脐-24.jpg小熊的肚脐-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K:/论坛/论坛待整理资料/整理任务/淘气宝宝/小熊的肚脐/小熊的肚脐-25.jpg小熊的肚脐-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K:/论坛/论坛待整理资料/整理任务/淘气宝宝/小熊的肚脐/小熊的肚脐-26.jpg小熊的肚脐-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K:/论坛/论坛待整理资料/整理任务/淘气宝宝/小熊的肚脐/小熊的肚脐-27.jpg小熊的肚脐-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K:/论坛/论坛待整理资料/整理任务/淘气宝宝/小熊的肚脐/小熊的肚脐-28.jpg小熊的肚脐-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K:/论坛/论坛待整理资料/整理任务/淘气宝宝/小熊的肚脐/小熊的肚脐-29.jpg小熊的肚脐-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K:/论坛/论坛待整理资料/整理任务/淘气宝宝/小熊的肚脐/小熊的肚脐-30.jpg小熊的肚脐-30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0"/>
            <a:ext cx="7383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4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2011-04-13T10:35:25Z</dcterms:created>
  <dcterms:modified xsi:type="dcterms:W3CDTF">2017-07-27T02:38:25Z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