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PMingLiU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PMingLiU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PMingLiU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PMingLiU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PMingLiU" pitchFamily="18" charset="-120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PMingLiU" pitchFamily="18" charset="-120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PMingLiU" pitchFamily="18" charset="-120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PMingLiU" pitchFamily="18" charset="-120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PMingLiU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7B8F05-A799-4CD7-8884-8E17850E3A04}" type="slidenum">
              <a:rPr lang="zh-CN" altLang="zh-TW"/>
              <a:pPr/>
              <a:t>‹#›</a:t>
            </a:fld>
            <a:endParaRPr lang="zh-CN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50A4A7-F3D8-4C66-9AED-AD8A63EF72E1}" type="slidenum">
              <a:rPr lang="zh-CN" altLang="zh-TW"/>
              <a:pPr/>
              <a:t>‹#›</a:t>
            </a:fld>
            <a:endParaRPr lang="zh-CN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35D5A7-E5C7-4838-91B5-BCFA21ECB5EE}" type="slidenum">
              <a:rPr lang="zh-CN" altLang="zh-TW"/>
              <a:pPr/>
              <a:t>‹#›</a:t>
            </a:fld>
            <a:endParaRPr lang="zh-CN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05B1A9-9C86-421C-B5F8-9EC8675DCDF7}" type="slidenum">
              <a:rPr lang="zh-CN" altLang="zh-TW"/>
              <a:pPr/>
              <a:t>‹#›</a:t>
            </a:fld>
            <a:endParaRPr lang="zh-CN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B5B37C-E5B6-48E6-83FD-BCEB8775CDDD}" type="slidenum">
              <a:rPr lang="zh-CN" altLang="zh-TW"/>
              <a:pPr/>
              <a:t>‹#›</a:t>
            </a:fld>
            <a:endParaRPr lang="zh-CN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8CE347-1F9A-4823-A894-D159905E0C8B}" type="slidenum">
              <a:rPr lang="zh-CN" altLang="zh-TW"/>
              <a:pPr/>
              <a:t>‹#›</a:t>
            </a:fld>
            <a:endParaRPr lang="zh-CN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F5664F-4146-4B05-858B-4ADFED4D555A}" type="slidenum">
              <a:rPr lang="zh-CN" altLang="zh-TW"/>
              <a:pPr/>
              <a:t>‹#›</a:t>
            </a:fld>
            <a:endParaRPr lang="zh-CN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9E4A7B-0C7B-4583-A0E6-5CBC1A056BAD}" type="slidenum">
              <a:rPr lang="zh-CN" altLang="zh-TW"/>
              <a:pPr/>
              <a:t>‹#›</a:t>
            </a:fld>
            <a:endParaRPr lang="zh-CN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F313E3-BDE1-4A3F-B4F5-2BD3574C57EF}" type="slidenum">
              <a:rPr lang="zh-CN" altLang="zh-TW"/>
              <a:pPr/>
              <a:t>‹#›</a:t>
            </a:fld>
            <a:endParaRPr lang="zh-CN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DBC867-CD25-4A39-BB7E-9073163073B2}" type="slidenum">
              <a:rPr lang="zh-CN" altLang="zh-TW"/>
              <a:pPr/>
              <a:t>‹#›</a:t>
            </a:fld>
            <a:endParaRPr lang="zh-CN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A07C8E-8687-496A-9316-8E1446B421E1}" type="slidenum">
              <a:rPr lang="zh-CN" altLang="zh-TW"/>
              <a:pPr/>
              <a:t>‹#›</a:t>
            </a:fld>
            <a:endParaRPr lang="zh-CN" altLang="zh-TW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4DCA411-A776-4978-B09E-E9087F8C6FD1}" type="slidenum">
              <a:rPr lang="zh-CN" altLang="zh-TW"/>
              <a:pPr/>
              <a:t>‹#›</a:t>
            </a:fld>
            <a:endParaRPr lang="zh-CN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smtClean="0"/>
              <a:t>按一下以編輯母片</a:t>
            </a:r>
          </a:p>
          <a:p>
            <a:pPr lvl="1"/>
            <a:r>
              <a:rPr lang="zh-TW" smtClean="0"/>
              <a:t>第二層</a:t>
            </a:r>
          </a:p>
          <a:p>
            <a:pPr lvl="2"/>
            <a:r>
              <a:rPr lang="zh-TW" smtClean="0"/>
              <a:t>第三層</a:t>
            </a:r>
          </a:p>
          <a:p>
            <a:pPr lvl="3"/>
            <a:r>
              <a:rPr lang="zh-TW" smtClean="0"/>
              <a:t>第四層</a:t>
            </a:r>
          </a:p>
          <a:p>
            <a:pPr lvl="4"/>
            <a:r>
              <a:rPr lang="zh-TW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DBFB8EB-8750-4EEF-B807-1BE1C054B947}" type="slidenum">
              <a:rPr lang="zh-CN" altLang="zh-TW"/>
              <a:pPr/>
              <a:t>‹#›</a:t>
            </a:fld>
            <a:endParaRPr lang="zh-CN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PMingLiU" pitchFamily="18" charset="-12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PMingLiU" pitchFamily="18" charset="-12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PMingLiU" pitchFamily="18" charset="-12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PMingLiU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PMingLiU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PMingLiU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PMingLiU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PMingLiU" pitchFamily="18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封面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550"/>
            <a:ext cx="9144000" cy="67754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 noChangeAspect="1"/>
          </p:cNvGrpSpPr>
          <p:nvPr/>
        </p:nvGrpSpPr>
        <p:grpSpPr bwMode="auto">
          <a:xfrm>
            <a:off x="0" y="0"/>
            <a:ext cx="9144000" cy="6781800"/>
            <a:chOff x="0" y="0"/>
            <a:chExt cx="5760" cy="4272"/>
          </a:xfrm>
        </p:grpSpPr>
        <p:pic>
          <p:nvPicPr>
            <p:cNvPr id="4099" name="Picture 3" descr="p0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5760" cy="4272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4100" name="Picture 4" descr="word01"/>
            <p:cNvPicPr>
              <a:picLocks noChangeAspect="1" noChangeArrowheads="1"/>
            </p:cNvPicPr>
            <p:nvPr/>
          </p:nvPicPr>
          <p:blipFill>
            <a:blip r:embed="rId3" cstate="print"/>
            <a:srcRect l="2806" t="10913" r="4053" b="13908"/>
            <a:stretch>
              <a:fillRect/>
            </a:stretch>
          </p:blipFill>
          <p:spPr bwMode="auto">
            <a:xfrm>
              <a:off x="0" y="0"/>
              <a:ext cx="2517" cy="1268"/>
            </a:xfrm>
            <a:prstGeom prst="rect">
              <a:avLst/>
            </a:prstGeom>
            <a:noFill/>
            <a:ln w="9525" cmpd="sng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 noChangeAspect="1"/>
          </p:cNvGrpSpPr>
          <p:nvPr/>
        </p:nvGrpSpPr>
        <p:grpSpPr bwMode="auto">
          <a:xfrm>
            <a:off x="0" y="0"/>
            <a:ext cx="9396413" cy="6859588"/>
            <a:chOff x="0" y="0"/>
            <a:chExt cx="5919" cy="4321"/>
          </a:xfrm>
        </p:grpSpPr>
        <p:pic>
          <p:nvPicPr>
            <p:cNvPr id="5123" name="Picture 3" descr="p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5919" cy="4321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5124" name="Picture 4" descr="word02"/>
            <p:cNvPicPr>
              <a:picLocks noChangeAspect="1" noChangeArrowheads="1"/>
            </p:cNvPicPr>
            <p:nvPr/>
          </p:nvPicPr>
          <p:blipFill>
            <a:blip r:embed="rId3" cstate="print">
              <a:lum contrast="12000"/>
            </a:blip>
            <a:srcRect l="3297" t="9966" r="3589" b="14955"/>
            <a:stretch>
              <a:fillRect/>
            </a:stretch>
          </p:blipFill>
          <p:spPr bwMode="auto">
            <a:xfrm>
              <a:off x="0" y="0"/>
              <a:ext cx="2653" cy="890"/>
            </a:xfrm>
            <a:prstGeom prst="rect">
              <a:avLst/>
            </a:prstGeom>
            <a:noFill/>
            <a:ln w="9525" cmpd="sng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03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987675" y="0"/>
            <a:ext cx="2501900" cy="68580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K:/论坛/论坛待整理资料/整理任务/整理中/小真的长头发/图片5.jpg图片5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700" y="1503363"/>
            <a:ext cx="9118600" cy="3365500"/>
          </a:xfrm>
          <a:noFill/>
          <a:ln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K:/论坛/论坛待整理资料/整理任务/整理中/小真的长头发/图片6.jpg图片6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525" y="1484313"/>
            <a:ext cx="9124950" cy="3395662"/>
          </a:xfrm>
          <a:noFill/>
          <a:ln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K:/论坛/论坛待整理资料/整理任务/整理中/小真的长头发/图片7.jpg图片7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700" y="1557338"/>
            <a:ext cx="9118600" cy="3375025"/>
          </a:xfrm>
          <a:noFill/>
          <a:ln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07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611313"/>
            <a:ext cx="9144000" cy="3330575"/>
          </a:xfrm>
          <a:noFill/>
          <a:ln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08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389313" y="0"/>
            <a:ext cx="2478087" cy="6858000"/>
          </a:xfrm>
          <a:noFill/>
          <a:ln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09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484313"/>
            <a:ext cx="9144000" cy="3457575"/>
          </a:xfrm>
          <a:noFill/>
          <a:ln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K:/论坛/论坛待整理资料/整理任务/整理中/小真的长头发/图片11.jpg图片11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875" y="1628775"/>
            <a:ext cx="9112250" cy="3381375"/>
          </a:xfrm>
          <a:noFill/>
          <a:ln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11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970713"/>
          </a:xfrm>
          <a:noFill/>
          <a:ln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12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9588"/>
          </a:xfrm>
          <a:noFill/>
          <a:ln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13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700213"/>
            <a:ext cx="9144000" cy="3313112"/>
          </a:xfrm>
          <a:noFill/>
          <a:ln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2"/>
          <p:cNvGrpSpPr>
            <a:grpSpLocks noChangeAspect="1"/>
          </p:cNvGrpSpPr>
          <p:nvPr/>
        </p:nvGrpSpPr>
        <p:grpSpPr bwMode="auto">
          <a:xfrm>
            <a:off x="-322263" y="-71438"/>
            <a:ext cx="10042526" cy="7416801"/>
            <a:chOff x="0" y="0"/>
            <a:chExt cx="6327" cy="4673"/>
          </a:xfrm>
        </p:grpSpPr>
        <p:pic>
          <p:nvPicPr>
            <p:cNvPr id="17411" name="Picture 3" descr="K:/论坛/论坛待整理资料/整理任务/整理中/小真的长头发/图片15.jpg图片1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" y="0"/>
              <a:ext cx="6318" cy="4673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17412" name="Picture 4" descr="word14"/>
            <p:cNvPicPr>
              <a:picLocks noChangeAspect="1" noChangeArrowheads="1"/>
            </p:cNvPicPr>
            <p:nvPr/>
          </p:nvPicPr>
          <p:blipFill>
            <a:blip r:embed="rId3" cstate="print">
              <a:lum contrast="12000"/>
            </a:blip>
            <a:srcRect/>
            <a:stretch>
              <a:fillRect/>
            </a:stretch>
          </p:blipFill>
          <p:spPr bwMode="auto">
            <a:xfrm>
              <a:off x="204" y="46"/>
              <a:ext cx="2926" cy="868"/>
            </a:xfrm>
            <a:prstGeom prst="rect">
              <a:avLst/>
            </a:prstGeom>
            <a:noFill/>
            <a:ln w="9525" cmpd="sng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nd">
            <a:hlinkClick r:id="rId2" tooltip="绘本在线论坛 www.ppsbook.com"/>
          </p:cNvPr>
          <p:cNvPicPr>
            <a:picLocks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7000875"/>
          </a:xfrm>
          <a:ln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PMingLiU"/>
        <a:cs typeface=""/>
      </a:majorFont>
      <a:minorFont>
        <a:latin typeface="Arial"/>
        <a:ea typeface="PMingLiU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1" baseType="lpstr">
      <vt:lpstr>Arial</vt:lpstr>
      <vt:lpstr>宋体</vt:lpstr>
      <vt:lpstr>Wingdings</vt:lpstr>
      <vt:lpstr>PMingLiU</vt:lpstr>
      <vt:lpstr>預設簡報設計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Company>edu</Company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20</cp:revision>
  <cp:lastPrinted>1899-12-30T00:00:00Z</cp:lastPrinted>
  <dcterms:created xsi:type="dcterms:W3CDTF">2003-02-21T06:11:03Z</dcterms:created>
  <dcterms:modified xsi:type="dcterms:W3CDTF">2017-07-27T02:39:25Z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2052-6.6.0.2699</vt:lpwstr>
  </property>
</Properties>
</file>