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039489-C06E-4E75-A20D-AB22B19D0F6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C6F4D7-6E83-42FD-A9EB-81CC7E8EEED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EE5AF9-2B5F-4F60-99B9-6AD07049B8A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41820B-A644-4914-B3EA-7554CF38F69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2C7591-C5F3-4FF2-B2D7-7102C20C4FB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596CCE-B040-4F45-AB77-74A552AC4BE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A021EE-C560-4B0C-ADC3-2FC16E031E7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83864A-7ABA-4AD0-AE09-7184B3A61E6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2FD078-1D51-4025-BDE4-CD501D61158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2AC19E-0F7B-43C7-BEDB-2D60038EEFA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316EE2-B8AC-4C52-8EA4-3E8CD646E8C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4A8BA18-790B-452F-B5AD-96D220EA4F2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113337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269875"/>
            <a:ext cx="9144000" cy="625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4000" cy="617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0825" cy="619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613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333375"/>
            <a:ext cx="9144000" cy="617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4000" cy="6224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404813"/>
            <a:ext cx="9144000" cy="617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333375"/>
            <a:ext cx="9144000" cy="624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333375"/>
            <a:ext cx="9144000" cy="615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4000" cy="626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384175"/>
            <a:ext cx="9144000" cy="614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12">
            <a:hlinkClick r:id="rId2" tooltip="http://www.ppsbook.com 绘本在线论坛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180975"/>
            <a:ext cx="4681538" cy="654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7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2010-11-24T22:33:57Z</dcterms:created>
  <dcterms:modified xsi:type="dcterms:W3CDTF">2017-07-27T02:39:53Z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