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0EC5A1-2575-4351-9964-F3C1C0A3593A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E3ACF5-52A1-4922-9F35-A7F6C28A500F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46613C-1E19-47FB-B882-2DF8F5D2C55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30FA49-7F22-4C4E-A603-616B0821452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0C278B-E02E-4DBC-B703-6536158BBFA8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CF4EA4-805E-426C-BEB2-407FEDE3525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9ED6B6-ACDE-4ED9-82CD-5345106DD16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3E1385-3292-40B0-9C2F-977732F00767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8F7549-2833-42A5-8952-902B9045FA24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8328A2-8B22-4243-9543-80255807147A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15B2BF-FF6E-4F6A-9190-569D6363B98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5876CBD-21F0-4592-BE99-F78DDA65AB7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www.ppsbook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 descr="img0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0"/>
            <a:ext cx="55435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img0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0"/>
            <a:ext cx="53784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img0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0"/>
            <a:ext cx="53784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img0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0"/>
            <a:ext cx="53784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img0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-25400"/>
            <a:ext cx="537845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img0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0"/>
            <a:ext cx="53800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img0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0"/>
            <a:ext cx="53800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0244" name="Picture 4" descr="img0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0"/>
            <a:ext cx="53784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img0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713" y="-25400"/>
            <a:ext cx="5380037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img0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0"/>
            <a:ext cx="53784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img0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0"/>
            <a:ext cx="53784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img0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713" y="0"/>
            <a:ext cx="53800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img0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75" y="0"/>
            <a:ext cx="53784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6388" name="Picture 4" descr="img0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-25400"/>
            <a:ext cx="537845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7412" name="Picture 4" descr="img0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44450"/>
            <a:ext cx="53800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8436" name="Picture 4" descr="img016">
            <a:hlinkClick r:id="rId2" tooltip="绘本在线论坛 www.ppsbook.com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613" y="0"/>
            <a:ext cx="53800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157255200</TotalTime>
  <Pages>0</Pages>
  <Words>0</Words>
  <Characters>0</Characters>
  <Application>Microsoft Office PowerPoint</Application>
  <DocSecurity>0</DocSecurity>
  <PresentationFormat>全屏显示(4:3)</PresentationFormat>
  <Lines>0</Lines>
  <Paragraphs>0</Paragraphs>
  <Slides>16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0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绘本在线论坛 www.ppsbook.com</dc:creator>
  <cp:lastModifiedBy>PC</cp:lastModifiedBy>
  <cp:revision>1</cp:revision>
  <cp:lastPrinted>1899-12-30T00:00:00Z</cp:lastPrinted>
  <dcterms:created xsi:type="dcterms:W3CDTF">2010-12-17T21:38:06Z</dcterms:created>
  <dcterms:modified xsi:type="dcterms:W3CDTF">2017-07-27T02:40:27Z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2052-6.6.0.2461</vt:lpwstr>
  </property>
</Properties>
</file>