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6A294-65DD-43B0-A7EB-83C0B6F9E2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EEC1F-4498-45D5-AA99-AC75C146149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E572D-BCCB-4B5F-90AC-399FEF96935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9AD19-55A4-4A65-9AC8-9C3887D302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3B6FC-80C5-4E51-8837-746C9FC5DF9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CF023-B0FC-4F42-AA19-58F5AB5322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1F718-EBD0-4DD8-B3F2-42ACE4B03A8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DD41A-312E-4279-902C-9AFDD790614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C9ABB-13FA-44E2-A78D-355E4EC6EC5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8E1A8-0FED-45DE-9EEB-7EE054D6097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CC8BB-94D1-4E3B-B18B-1276D0143C5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D09F62-6EE0-4EA0-ACE7-9393CE1C60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39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5165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39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米莉茉莉第2辑/小猪塔菲/DSCF3948.JPGDSCF39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米莉茉莉第2辑/小猪塔菲/DSCF3949.JPGDSCF39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米莉茉莉第2辑/小猪塔菲/DSCF3950.JPGDSCF39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米莉茉莉第2辑/小猪塔菲/DSCF3951.JPGDSCF39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米莉茉莉第2辑/小猪塔菲/DSCF3952.JPGDSCF39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米莉茉莉第2辑/小猪塔菲/DSCF3953.JPGDSCF39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米莉茉莉第2辑/小猪塔菲/DSCF3954.JPGDSCF39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米莉茉莉第2辑/小猪塔菲/DSCF3955.JPGDSCF39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米莉茉莉第2辑/小猪塔菲/DSCF3956.JPGDSCF39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米莉茉莉第2辑/小猪塔菲/DSCF3957.JPGDSCF39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米莉茉莉第2辑/小猪塔菲/DSCF3958.JPGDSCF395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404813"/>
            <a:ext cx="9070975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2011-01-17T21:35:20Z</dcterms:created>
  <dcterms:modified xsi:type="dcterms:W3CDTF">2017-07-27T02:40:53Z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