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B2EC0-09E9-4CE3-93D8-7E01D1DE125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A3862A-25FB-4630-A26C-C9C57FEF0A6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597691-5371-4B86-BEDC-9C5CE96AEA9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B992E-75CF-4C82-979D-5C8F1D08F4A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58696-8FAA-4D44-B9FB-FD8BFDC69B9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14E8F3-5F6D-4F48-9A86-F2C928BA1CF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73D73-BCFC-4E6C-A773-03CA4C338BD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F89B0-1C52-435D-A9DE-52B4652BDA5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DFDA6-C524-4C18-BB31-37297D28EB5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46EA-182D-42A1-8DEC-95D6F527F42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6B11A-FB8D-465D-A0BA-819EB88618A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E56048-8BB6-4D3D-8F16-E614C74DA92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22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5091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22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G:/d盘论坛资料/米莉茉莉第1、5辑/米莉茉莉第1辑/星期五爷爷/DSCF2219.JPGDSCF22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米莉茉莉第1、5辑/米莉茉莉第1辑/星期五爷爷/DSCF2220.JPGDSCF22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米莉茉莉第1、5辑/米莉茉莉第1辑/星期五爷爷/DSCF2221.JPGDSCF22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米莉茉莉第1、5辑/米莉茉莉第1辑/星期五爷爷/DSCF2222.JPGDSCF22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米莉茉莉第1、5辑/米莉茉莉第1辑/星期五爷爷/DSCF2223.JPGDSCF2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米莉茉莉第1、5辑/米莉茉莉第1辑/星期五爷爷/DSCF2224.JPGDSCF22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米莉茉莉第1、5辑/米莉茉莉第1辑/星期五爷爷/DSCF2225.JPGDSCF2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米莉茉莉第1、5辑/米莉茉莉第1辑/星期五爷爷/DSCF2226.JPGDSCF22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米莉茉莉第1、5辑/米莉茉莉第1辑/星期五爷爷/DSCF2227.JPGDSCF22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米莉茉莉第1、5辑/米莉茉莉第1辑/星期五爷爷/DSCF2228.JPGDSCF22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米莉茉莉第1、5辑/米莉茉莉第1辑/星期五爷爷/DSCF2229.JPGDSCF2229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333375"/>
            <a:ext cx="9140825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2010-12-27T22:12:04Z</dcterms:created>
  <dcterms:modified xsi:type="dcterms:W3CDTF">2017-07-27T02:41:44Z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