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A35FCF-F00D-4738-918E-0787A8A634E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7913E0-3886-45C3-AF34-881630C454A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B6B7AF-760B-481E-B724-15EC01CEF68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0E7DEF-FEE1-4F95-9F37-DF8B99E173C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17CB41-A295-4DF5-A092-D42C0B259D2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06BDE-05B7-4117-BCAA-E90C4FFB0B4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8B7EF8-DB16-41D0-ACD5-07FF3CF7E01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C8953-7B64-4096-A3E6-91BA51B1701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21B9E8-2CA5-46F5-8062-55A43618B87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29B4A1-72A1-4290-8C0A-D6CFD4B5FF0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3903F3-77EA-4C40-B0E0-D6BB2AD5CE2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BA45F9E-FB8E-42CE-8C19-FDA443223A0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26988"/>
            <a:ext cx="5594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69215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620713"/>
            <a:ext cx="9144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620713"/>
            <a:ext cx="9144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620713"/>
            <a:ext cx="9144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620713"/>
            <a:ext cx="9144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620713"/>
            <a:ext cx="9144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713"/>
            <a:ext cx="9144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9215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620713"/>
            <a:ext cx="9144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692150"/>
            <a:ext cx="914400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620713"/>
            <a:ext cx="9144000" cy="55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2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26988"/>
            <a:ext cx="5607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5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2010-11-21T14:55:59Z</dcterms:created>
  <dcterms:modified xsi:type="dcterms:W3CDTF">2017-07-27T02:42:37Z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