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70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5E0B10-1C04-40A4-9E58-C370092CBDAE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3846B6-6AA1-4342-8D67-F30D88485878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41E8AA-D509-4CAF-BBFC-62633CA72D8E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36CB46-FDB1-4ADC-B5C8-904BB7575037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06FF2B-6B15-4767-91A2-2FE01C8DECE5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03B97E-9960-4030-88E0-45445349A1DF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2FF7AD-655B-44A2-91CF-DF274F8E52E0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8DBBCF-BAF5-4FD2-A710-4F7EE60CFDBD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DFDF76-D0E0-4F06-B188-FAAA3507EDF7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68C579-2FEE-44F8-85BA-70F3F2D91DAF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F25F36-3001-4B75-A000-AE401331B6E2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873FCEB-C20D-4472-9B97-3C32B18E0EA7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hyperlink" Target="http://www.ppsbook.co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076" name="Picture 4" descr="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150" y="-25400"/>
            <a:ext cx="5594350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4100" name="Picture 4" descr="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692150"/>
            <a:ext cx="9144000" cy="560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5124" name="Picture 4" descr="0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620713"/>
            <a:ext cx="9144000" cy="5605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6148" name="Picture 4" descr="0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4925" y="620713"/>
            <a:ext cx="9142413" cy="5605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7172" name="Picture 4" descr="0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631825"/>
            <a:ext cx="9144000" cy="560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8196" name="Picture 4" descr="0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620713"/>
            <a:ext cx="9144000" cy="5605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9220" name="Picture 4" descr="0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0713"/>
            <a:ext cx="9144000" cy="5605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0244" name="Picture 4" descr="0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692150"/>
            <a:ext cx="9144000" cy="560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1268" name="Picture 4" descr="0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0713"/>
            <a:ext cx="9144000" cy="5605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2292" name="Picture 4" descr="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620713"/>
            <a:ext cx="9144000" cy="5605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3316" name="Picture 4" descr="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692150"/>
            <a:ext cx="9144000" cy="560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4340" name="Picture 4" descr="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620713"/>
            <a:ext cx="9144000" cy="5605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5364" name="Picture 4" descr="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620713"/>
            <a:ext cx="9144000" cy="5605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6388" name="Picture 4" descr="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620713"/>
            <a:ext cx="9144000" cy="5605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7412" name="Picture 4" descr="1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620713"/>
            <a:ext cx="9144000" cy="5605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8436" name="Picture 4" descr="1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620713"/>
            <a:ext cx="9144000" cy="5605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9460" name="Picture 4" descr="1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0713"/>
            <a:ext cx="9144000" cy="5605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0484" name="Picture 4" descr="1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0713"/>
            <a:ext cx="9144000" cy="5605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1508" name="Picture 4" descr="1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692150"/>
            <a:ext cx="9144000" cy="560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2532" name="Picture 4" descr="20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150" y="26988"/>
            <a:ext cx="55467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157255200</TotalTime>
  <Pages>0</Pages>
  <Words>0</Words>
  <Characters>0</Characters>
  <Application>Microsoft Office PowerPoint</Application>
  <DocSecurity>0</DocSecurity>
  <PresentationFormat>全屏显示(4:3)</PresentationFormat>
  <Lines>0</Lines>
  <Paragraphs>0</Paragraphs>
  <Slides>20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24" baseType="lpstr">
      <vt:lpstr>Arial</vt:lpstr>
      <vt:lpstr>宋体</vt:lpstr>
      <vt:lpstr>Wingdings</vt:lpstr>
      <vt:lpstr>默认设计模板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</vt:vector>
  </TitlesOfParts>
  <LinksUpToDate>false</LinksUpToDate>
  <CharactersWithSpaces>0</CharactersWithSpaces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绘本在线论坛 www.ppsbook.com</dc:creator>
  <cp:lastModifiedBy>PC</cp:lastModifiedBy>
  <cp:revision>1</cp:revision>
  <cp:lastPrinted>1899-12-30T00:00:00Z</cp:lastPrinted>
  <dcterms:created xsi:type="dcterms:W3CDTF">2010-11-21T16:28:05Z</dcterms:created>
  <dcterms:modified xsi:type="dcterms:W3CDTF">2017-07-27T02:43:05Z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2052-6.6.0.2461</vt:lpwstr>
  </property>
</Properties>
</file>