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6E2BB1-104E-40DD-9415-35319AC12792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7CC18A-542D-4D17-8E70-55730B14B7FF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16FCBF-7632-4C4D-BDAB-9B4BBF4DCAB4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C639BE-0EB2-4F3A-8C11-65101CA5A9C6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DC9DD0-B64E-475C-83D1-CBE3F65CF9C6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8F5685-F2D7-4665-8F15-887B47389CB0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44A2CD-61DA-4FE0-B88A-8905D44C13A4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B63DE9-0058-43BB-8724-82698F30CD25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1753E7-E4C3-406E-AFB4-A4773312E05D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972145-307B-4772-B06A-5DC05F23D2D6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573AB0-2741-4BC4-8180-08024EE6C16F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8B159C2-5418-4003-A383-E531D5D7BC9A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http://5vyk.5d6d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076" name="Picture 4" descr="DSCF25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9763" y="-23813"/>
            <a:ext cx="525462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100" name="Picture 4" descr="DSCF251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476250"/>
            <a:ext cx="9144000" cy="5951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5124" name="Picture 4" descr="DSCF252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404813"/>
            <a:ext cx="9144000" cy="601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6148" name="Picture 4" descr="DSCF25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449263"/>
            <a:ext cx="9144000" cy="600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7172" name="Picture 4" descr="DSCF252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425450"/>
            <a:ext cx="9144000" cy="6027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8196" name="Picture 4" descr="DSCF252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333375"/>
            <a:ext cx="9144000" cy="615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9220" name="Picture 4" descr="DSCF25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9575"/>
            <a:ext cx="9144000" cy="618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0244" name="Picture 4" descr="DSCF252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404813"/>
            <a:ext cx="9144000" cy="5989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1268" name="Picture 4" descr="DSCF252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333375"/>
            <a:ext cx="9144000" cy="623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2292" name="Picture 4" descr="DSCF252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476250"/>
            <a:ext cx="9144000" cy="5967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3316" name="Picture 4" descr="DSCF252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4813"/>
            <a:ext cx="9144000" cy="6142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4340" name="Picture 4" descr="DSCF252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3375"/>
            <a:ext cx="9144000" cy="6164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5364" name="Picture 4" descr="DSCF253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333375"/>
            <a:ext cx="9144000" cy="6202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6388" name="Picture 4" descr="DSCF253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260350"/>
            <a:ext cx="9144000" cy="621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7412" name="Picture 4" descr="DSCF253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49263"/>
            <a:ext cx="9144000" cy="600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8436" name="Picture 4" descr="DSCF253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333375"/>
            <a:ext cx="9144000" cy="6148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9460" name="Picture 4" descr="DSCF253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333375"/>
            <a:ext cx="9144000" cy="6224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0484" name="Picture 4" descr="DSCF253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404813"/>
            <a:ext cx="9144000" cy="601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1508" name="Picture 4" descr="DSCF253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457200"/>
            <a:ext cx="9144000" cy="599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2532" name="Picture 4" descr="DSCF2537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050" y="28575"/>
            <a:ext cx="5226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157255200</TotalTime>
  <Pages>0</Pages>
  <Words>0</Words>
  <Characters>0</Characters>
  <Application>Microsoft Office PowerPoint</Application>
  <DocSecurity>0</DocSecurity>
  <PresentationFormat>全屏显示(4:3)</PresentationFormat>
  <Lines>0</Lines>
  <Paragraphs>0</Paragraphs>
  <Slides>20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4" baseType="lpstr">
      <vt:lpstr>Arial</vt:lpstr>
      <vt:lpstr>宋体</vt:lpstr>
      <vt:lpstr>Wingdings</vt:lpstr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</vt:vector>
  </TitlesOfParts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绘本在线论坛 www.ppsbook.com</dc:creator>
  <cp:lastModifiedBy>PC</cp:lastModifiedBy>
  <cp:revision>1</cp:revision>
  <cp:lastPrinted>1899-12-30T00:00:00Z</cp:lastPrinted>
  <dcterms:created xsi:type="dcterms:W3CDTF">2010-03-21T13:28:29Z</dcterms:created>
  <dcterms:modified xsi:type="dcterms:W3CDTF">2017-07-27T02:43:36Z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2052-6.5.0.1966</vt:lpwstr>
  </property>
</Properties>
</file>