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C4F12C-427D-47A0-8EA5-57896073FB6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06B2AE-43EB-48CB-B6FB-8E3CED82AD0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455E62-22CD-4CDF-B0F9-2A9C6687DF9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312392-EBFA-4392-A92A-C2988064E51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85BB8C-8BFA-40CE-A79A-D8935C3ECFE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C5D6C3-3CD8-4150-8AC6-B63EBC83860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9C7459-2FAB-4028-B382-35072097734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E3852B-C80E-48DF-9FB3-24AA97249B9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17EFB-78A1-4E46-8296-D1B119F5F58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2FCBEB-F25D-4E9D-A90D-66DBBA7FBDB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99F2A-D810-4533-949D-69C2B7A2599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8102C75-8334-45CD-8D85-CEA3F82DD2D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DSCF39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103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DSCF39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04813"/>
            <a:ext cx="9144000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K:/论坛/论坛待整理资料/整理任务/米莉茉莉第2辑/盐巴和胡椒/DSCF3935.JPGDSCF39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2412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K:/论坛/论坛待整理资料/整理任务/米莉茉莉第2辑/盐巴和胡椒/DSCF3936.JPGDSCF39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2412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K:/论坛/论坛待整理资料/整理任务/米莉茉莉第2辑/盐巴和胡椒/DSCF3937.JPGDSCF39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2412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K:/论坛/论坛待整理资料/整理任务/米莉茉莉第2辑/盐巴和胡椒/DSCF3938.JPGDSCF39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2412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K:/论坛/论坛待整理资料/整理任务/米莉茉莉第2辑/盐巴和胡椒/DSCF3939.JPGDSCF39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2412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K:/论坛/论坛待整理资料/整理任务/米莉茉莉第2辑/盐巴和胡椒/DSCF3940.JPGDSCF39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2412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K:/论坛/论坛待整理资料/整理任务/米莉茉莉第2辑/盐巴和胡椒/DSCF3941.JPGDSCF39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2412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K:/论坛/论坛待整理资料/整理任务/米莉茉莉第2辑/盐巴和胡椒/DSCF3942.JPGDSCF39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2412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K:/论坛/论坛待整理资料/整理任务/米莉茉莉第2辑/盐巴和胡椒/DSCF3943.JPGDSCF39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2412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K:/论坛/论坛待整理资料/整理任务/米莉茉莉第2辑/盐巴和胡椒/DSCF3944.JPGDSCF39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2412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K:/论坛/论坛待整理资料/整理任务/米莉茉莉第2辑/盐巴和胡椒/DSCF3945.JPGDSCF3945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404813"/>
            <a:ext cx="9142412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7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1</cp:revision>
  <cp:lastPrinted>1899-12-30T00:00:00Z</cp:lastPrinted>
  <dcterms:created xsi:type="dcterms:W3CDTF">2011-01-17T21:30:58Z</dcterms:created>
  <dcterms:modified xsi:type="dcterms:W3CDTF">2017-07-27T02:44:51Z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