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BE4FC-9047-4103-9BC3-ED3BFBF156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7EE39E-731C-48B0-99EF-649CF339D4D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FB85DD-0E57-4741-98E6-39C19ACC968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D2850-9E73-4E4C-8CFD-BE5233F389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8A989-5765-4CAC-99BB-2E2764AC289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5A314B-4B0A-4AB2-9713-0FCA976CA24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9562D-A610-435E-8853-BA379B695A5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C64FA-F2AE-4938-BC41-ADEE081F748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957575-E163-4087-95DA-E36A17D7557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09530-08A0-4650-B9F4-AD5FDC4CDA5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27A8E-29C9-428F-AB9D-DC62E6B6A8A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017090-2EF8-4E76-B457-97F9DC55E6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nion.dangdang.com/transfer/transfer.aspx?from=P-266450&amp;backurl=http://product.dangdang.com/product.aspx?product_id=20466733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 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91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 0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 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5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 0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260350"/>
            <a:ext cx="9144000" cy="621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 0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15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 0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15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 0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333375"/>
            <a:ext cx="9142413" cy="621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 0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 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0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0 0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0 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0 0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0 0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0 0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333375"/>
            <a:ext cx="9142413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0 0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916238" y="6453188"/>
            <a:ext cx="26971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>
                <a:hlinkClick r:id="rId3"/>
              </a:rPr>
              <a:t>免运费正版特价购买本书</a:t>
            </a:r>
            <a:endParaRPr lang="zh-CN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0 04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2638" y="-23813"/>
            <a:ext cx="4865687" cy="685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2009-07-26T22:33:25Z</dcterms:created>
  <dcterms:modified xsi:type="dcterms:W3CDTF">2017-07-27T02:49:02Z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