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E51B8B-FBE9-47E0-9FEF-C3DE12A9027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F1A63-810A-4C2D-B65E-D80669CE22C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54D3C-5FEB-4ED5-8835-00CFF745A58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30FE7E-3E6C-4787-B59D-DC652C33C45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8E9C85-E5C1-4AF5-86B9-0869D60B2FF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A923C-D510-46E5-ABDC-D27AD6AC871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04C1D-0DF8-4E77-88DE-DDDD289A1AB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6682C5-D585-4EE7-8404-F3319D24CF2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1B4E00-829C-489E-A9DA-C1EF4FAEA6C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9E978B-7CF1-47DF-9B00-6150B8C1465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0566C0-A62B-4081-AD57-D514C47362F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BFD6D67-0C4D-45E8-B2D2-37F19FFA8C1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`D6@1W2I1WQ8%DVXNUA$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-22225"/>
            <a:ext cx="5153025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XJ_}1$FVQ5]%~OKIW[PQAH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05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OL2$QK5AIGG(C]_}3C_WNJ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6227762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032000" y="1846263"/>
            <a:ext cx="5080000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latin typeface="宋体" pitchFamily="2" charset="-122"/>
                <a:sym typeface="宋体" pitchFamily="2" charset="-122"/>
              </a:rPr>
              <a:t>莉莉急急忙忙的跑出门，冲下台阶。这时候，妈妈从窗口叫住她，「『老领班』，喂了没有？」莉莉在门口停了下来，回答说：「喂了！」这句话才说完，她自己都觉得好惊讶，谎话竟然这么容易就说出口，好像是涂了热奶油一样滑溜。</a:t>
            </a:r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]XAB)KLW~6{A7(]%BWJO`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44450"/>
            <a:ext cx="5724525" cy="660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妈妈正在缝制华小姐的结婚礼服，她放下工作，走了出来。莉莉低下头，不敢看妈妈的眼睛。「真的吗？不可以说谎。」妈妈严厉的说。莉莉正想解释，但是妈妈举起食指，要她闭口。「莉莉，我再问你一次，你喂了『老领班』没有？」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`XA`0J0X3)ZBVRQF(GXA%Z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51500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莉莉觉得自己的胃很不舒服，不停的翻腾。她的眼睛泛着泪光，下唇不停的颤动着。最后，她深深的吸了一大口气，用力吞下口水，坦白的承认：「我打算和露西跳完绳以后，才要去喂它。」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Y7X@EEN~CG$$432C`2J@5Q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86756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B(WUR`PO(2U($(YWLSLRA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821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因为没有喂『老领班』，妈妈不准莉莉去找露西玩，而且因为说谎，所以这一整天她只能待在门廊上。虽然妈妈的处罚是双倍的，莉莉还是觉得心里舒服多了。这是她第一次对妈妈说谎，也是最后一次了。她想：「从今以后，我只说实话。」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(%L9I4[PNFL406)[_8Z1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6299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于是，莉莉决定她的说实话运动就从礼拜天早上开始。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~[OQVDGBFN$1`F56M7CSA3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77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zh-CN" altLang="en-US"/>
              <a:t>布来镇上的所有小朋友，都集合在小教堂外，等着上主日学。好多小朋友都围在露西身边，赞美露西的新洋装和她那顶相配的新帽子。莉莉踏着轻快的步伐经过，愉快的和大家打招呼：「大家早！露西，早！我好喜欢你的新衣服，真漂亮……不过你的袜子上有个洞。 」</a:t>
            </a:r>
          </a:p>
          <a:p>
            <a:pPr>
              <a:lnSpc>
                <a:spcPct val="80000"/>
              </a:lnSpc>
            </a:pPr>
            <a:r>
              <a:rPr lang="zh-CN" altLang="en-US"/>
              <a:t>一下子，所有的目光都从帽子、洋装转移到破洞上。在这同时，莉莉正跳上台阶，一点也没注意到她最好的朋友脸上受伤的表情。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CFQK](`H}LCSM)WD%H4E@_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8675687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R}4J$$VM8YYP$ZD_W1RD%Y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229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礼拜结束后，莉莉和往常一样邀请露西一起回家。露西瞪着她说：「不要，不要，就是不要！」莉莉好惊讶。「我做了什么？」「你让所有的人都知道我的袜子上有破洞。」「那是实话呀」！莉莉大声的说，她对自己做的事很满意。「你根本是故意的！」露西说完，连忙掉头离开。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W29V3BZ$W8_EZCUYT@)[~(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940425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莉莉一面走回家，一面把这件事里里外外想了又想，直到踏上家门前的台阶，也还是想不通。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5J9R12[1{$[]QV17])6G9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第二天早晨，莉莉和一群朋友一起去上学。</a:t>
            </a:r>
          </a:p>
          <a:p>
            <a:r>
              <a:rPr lang="zh-CN" altLang="en-US"/>
              <a:t>小威问莉莉：「你的地理作业写好了没？」莉莉说：「好简单啊！」小威摇摇头说：「我不觉得，我根本不懂，所以没写。」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53U$TCDMNE3YGZ(K_BIHN6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588"/>
            <a:ext cx="8243887" cy="688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AWHRJAK[RGGI_5WS(CP0C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57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刚上课，莉莉就举起手。「我，老师，我，我，老师！」等老师叫她说话时，她大声宣布：「小威没有『弄』地理作业。 」老师纠正她：「是没有『做』作业。 」「是的，老师，他没做！ 」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%$}73B$Q~IS0DZ$J$VZ]9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308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小威对着莉莉做了一個鬼脸，当他走向老师桌前解释时，还低声的对莉莉说：「你为什么要打小报告？」莉莉也压低声音，并且语气坚定的回答：「我只是说出实話呀！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J}HH_566DAJ5R2IKC(JU3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516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在吃午餐之前，莉莉又说了一大堆实话。她让大家想起圣诞节演出当天，黛西忘了台词，在所有家长面前大哭的事。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9Q0RAHX03YPEW2Q0IA6P[F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389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她告诉大家安安偷摘史小姐树上的桃子，挨了一顿打的事。她也告诉全班同学阿德没钱吃午餐，得向老师借钱。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{(KMI3E1{AAXJP~`3{SUK2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740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到了放学的時候，几乎没有人愿意和莉莉说话。 同学们都不等她就回家，她问他们：「为什么生我的气？」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KGC{PTK[%K0Z4K@BG]9V1S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893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回家的路上，莉莉的胃又开始翻腾，就像她说谎时一样。 她不懂为什么会这样？「我答应过妈妈不论实话多么令人难受，还是要说，我没有做错呀！」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15F7%I1E}UB@8W0E11ZW`}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669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不知不觉中，莉莉走到了白太太家。她的小屋上爬满了蔓藤。白太太手上扇着一把折扇，坐在摇椅上，摇啊摇的。她和莉莉打招呼，声音好像在唱歌一样：「莉莉，怎么啦？这么好的天气，为什么垂头丧气呢？」莉莉马上说出了困扰的事：「说实话有错吗？」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]Z0P2765$ECDWAB]~`H8FZ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029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白太太把扇子扇得更快了，她回答：「说实话是对的，我们当然要说实话呀！」莉莉说：「我也是这么想。」她放心的笑了。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EZD5F312ZS5P5)X70D7)Q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8964612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LMR)UQ8L)6W%0`%~0FF)`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597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88913"/>
            <a:ext cx="8229600" cy="5938837"/>
          </a:xfrm>
        </p:spPr>
        <p:txBody>
          <a:bodyPr/>
          <a:lstStyle/>
          <a:p>
            <a:r>
              <a:rPr lang="zh-CN" altLang="en-US"/>
              <a:t>白太太越过院子的篱笆，从四处攀爬的蔓藤上摘了一朵花，问莉莉：「你觉得我的花园漂亮吗？」</a:t>
            </a:r>
          </a:p>
          <a:p>
            <a:r>
              <a:rPr lang="zh-CN" altLang="en-US"/>
              <a:t>莉莉想了一会儿，通常她会回答：「是呀！」免得人家觉得她没礼貌，但是那并不是实话。</a:t>
            </a:r>
          </a:p>
          <a:p>
            <a:r>
              <a:rPr lang="zh-CN" altLang="en-US"/>
              <a:t>于是，她努力的用礼貌的语气回答：「白太太，老实说，您的花园看起来很……很杂乱，到处都是蔓藤和杂草。」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BE3%K$7Z97SD2%O9KIHT$F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661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白太太气呼呼的说：「我可不这么认为！」莉莉恳求她：「别生气嘛！」</a:t>
            </a:r>
          </a:p>
          <a:p>
            <a:r>
              <a:rPr lang="zh-CN" altLang="en-US"/>
              <a:t>但是已经太迟了。白太太冲进屋子，砰的一声甩上了门。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5HD$)UNAF@7Y570QR4QPN7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72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5722937"/>
          </a:xfrm>
        </p:spPr>
        <p:txBody>
          <a:bodyPr/>
          <a:lstStyle/>
          <a:p>
            <a:r>
              <a:rPr lang="zh-CN" altLang="en-US" sz="2400"/>
              <a:t>虽然妈妈正忙着为华小姐的结婚礼服做最后的修整，她还是腾出时间倾听莉莉的难题。</a:t>
            </a:r>
          </a:p>
          <a:p>
            <a:r>
              <a:rPr lang="zh-CN" altLang="en-US" sz="2400"/>
              <a:t>妈妈说：「喔！他们不再喜欢你了啊！」「是啊！他们都不喜欢我，只因为我说实话」，说着叹了好长的一口气。</a:t>
            </a:r>
          </a:p>
          <a:p>
            <a:r>
              <a:rPr lang="zh-CN" altLang="en-US" sz="2400"/>
              <a:t>妈妈拿给她一根针，要她帮忙穿线，然后温柔的问她：「你确定他们是因为你说实话才生你的气？」</a:t>
            </a:r>
          </a:p>
          <a:p>
            <a:r>
              <a:rPr lang="zh-CN" altLang="en-US" sz="2400"/>
              <a:t>莉莉说：「对呀，当我告诉老师小威没有写作业时，小威气得瞪我。</a:t>
            </a:r>
          </a:p>
          <a:p>
            <a:r>
              <a:rPr lang="zh-CN" altLang="en-US" sz="2400"/>
              <a:t>当我说白太太的花园很杂乱时，她愤怒得不得了。 」</a:t>
            </a:r>
          </a:p>
          <a:p>
            <a:r>
              <a:rPr lang="zh-CN" altLang="en-US" sz="2400"/>
              <a:t>妈妈笑了。「喔！我懂了。」她放下了手上工作，握住莉莉的手，说：「有时候，说实话的时机不对，方法不对，或者说的理由不对，可能会让人伤心的，但是用爱心说的实话永远不会错。」</a:t>
            </a:r>
          </a:p>
          <a:p>
            <a:r>
              <a:rPr lang="zh-CN" altLang="en-US" sz="2400"/>
              <a:t>然后妈妈继续缝纫的工作。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(NLWPV3W{9FY]JT77B2KLA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956550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477838"/>
            <a:ext cx="8229600" cy="5649912"/>
          </a:xfrm>
        </p:spPr>
        <p:txBody>
          <a:bodyPr/>
          <a:lstStyle/>
          <a:p>
            <a:r>
              <a:rPr lang="zh-CN" altLang="en-US"/>
              <a:t>莉莉走向马棚，边喂「老领班」吃草、喝水，一边努力的思考妈妈的话。</a:t>
            </a:r>
          </a:p>
          <a:p>
            <a:r>
              <a:rPr lang="zh-CN" altLang="en-US"/>
              <a:t>这时，华小姐悠闲的穿越了田野，从马棚旁边经过，正要来家里，最后一次试穿她的结婚礼服。</a:t>
            </a:r>
          </a:p>
          <a:p>
            <a:r>
              <a:rPr lang="zh-CN" altLang="en-US"/>
              <a:t>她看到莉莉在为「老领班」刷毛，立刻大声的笑了起来，摇着头说：「那匹老马不中用了，我猜它一块钱都不值。」说着就往屋子走去。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VVRX`_X_@K_1UIWGYY6})}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381875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r>
              <a:rPr lang="zh-CN" altLang="en-US"/>
              <a:t>「你不可以这么说『老领班』」，莉莉在后面大喊。</a:t>
            </a:r>
          </a:p>
          <a:p>
            <a:r>
              <a:rPr lang="zh-CN" altLang="en-US"/>
              <a:t>她张开双臂抱住了马脖子。她知道「老领班」再也不像从前一样是拉车好手了，但是华小姐何必故意提这些呢？</a:t>
            </a:r>
          </a:p>
          <a:p>
            <a:r>
              <a:rPr lang="zh-CN" altLang="en-US"/>
              <a:t>莉莉想起自己说实话的事，突然间，妈妈的话像水晶一样清楚了。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M8[)ZECSKZ[2J86BM1{5WR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893175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5865813"/>
          </a:xfrm>
        </p:spPr>
        <p:txBody>
          <a:bodyPr/>
          <a:lstStyle/>
          <a:p>
            <a:r>
              <a:rPr lang="zh-CN" altLang="en-US"/>
              <a:t>第二天，莉莉在上学途中，看见她的同学，她赶上了他们，对露西说：「你的袜子上是有个洞，不过我应该小声的告诉，而不是喊出来让每个人都知道，对不起。」露西笑着说：「你终于懂了。」</a:t>
            </a:r>
          </a:p>
          <a:p>
            <a:r>
              <a:rPr lang="zh-CN" altLang="en-US"/>
              <a:t>莉莉也向小威道歉：「我应该让你自己告诉老师作业的事，我那样做对你不公平。况且，当初又没有人问我 。 」</a:t>
            </a:r>
          </a:p>
          <a:p>
            <a:r>
              <a:rPr lang="zh-CN" altLang="en-US"/>
              <a:t>小威跟着说：「没关系，但是你愿意教我写地理作业吗？」</a:t>
            </a:r>
          </a:p>
          <a:p>
            <a:r>
              <a:rPr lang="zh-CN" altLang="en-US"/>
              <a:t>莉莉说：「没问题。 」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)~$U6Y)_EY~45%BB(H}6Q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885113" cy="676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之后，莉莉和每个因她说实话而受伤的人都道歉了。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GO_NXXH2ZW2ABI2KJ(HATQ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532813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/>
              <a:t>但是，还有一个人。放学回家时，她先到了白太太的家。白太太正在前院，趴在地上拔花，铲除蔓藤。白太太看到莉莉。她先用手背擦了擦额头，露出满脸笑容。</a:t>
            </a:r>
          </a:p>
          <a:p>
            <a:pPr>
              <a:lnSpc>
                <a:spcPct val="90000"/>
              </a:lnSpc>
            </a:pPr>
            <a:r>
              <a:rPr lang="zh-CN" altLang="en-US"/>
              <a:t>莉莉说：「如果昨天伤了您的心，我很抱歉。 」</a:t>
            </a:r>
          </a:p>
          <a:p>
            <a:pPr>
              <a:lnSpc>
                <a:spcPct val="90000"/>
              </a:lnSpc>
            </a:pPr>
            <a:r>
              <a:rPr lang="zh-CN" altLang="en-US"/>
              <a:t>「莉莉，其实你说的对，这个地方实在太杂乱了！」白太太回答。</a:t>
            </a:r>
          </a:p>
          <a:p>
            <a:pPr>
              <a:lnSpc>
                <a:spcPct val="90000"/>
              </a:lnSpc>
            </a:pPr>
            <a:r>
              <a:rPr lang="zh-CN" altLang="en-US"/>
              <a:t>「但是您好生气。 」</a:t>
            </a:r>
          </a:p>
          <a:p>
            <a:pPr>
              <a:lnSpc>
                <a:spcPct val="90000"/>
              </a:lnSpc>
            </a:pPr>
            <a:r>
              <a:rPr lang="zh-CN" altLang="en-US"/>
              <a:t>白太太挥了挥手，她说：「实话往往像药一样难以下咽，但是如果用甜甜的爱心调味，就好喝多了。 」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82F0(SMQ3@358U($5~}0C$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885113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莉莉这下真的懂了，她拿起一把铁锹，开始帮白太太的忙。</a:t>
            </a:r>
          </a:p>
          <a:p>
            <a:r>
              <a:rPr lang="zh-CN" altLang="en-US"/>
              <a:t>她说：「现在这里看起来真不错！」</a:t>
            </a:r>
          </a:p>
          <a:p>
            <a:r>
              <a:rPr lang="zh-CN" altLang="en-US"/>
              <a:t>这的确是用爱心说的实话。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1535</Words>
  <Characters>0</Characters>
  <Application>Microsoft Office PowerPoint</Application>
  <DocSecurity>0</DocSecurity>
  <PresentationFormat>全屏显示(4:3)</PresentationFormat>
  <Lines>0</Lines>
  <Paragraphs>50</Paragraphs>
  <Slides>58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58</vt:i4>
      </vt:variant>
    </vt:vector>
  </HeadingPairs>
  <TitlesOfParts>
    <vt:vector size="62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  <vt:lpstr>幻灯片 55</vt:lpstr>
      <vt:lpstr>幻灯片 56</vt:lpstr>
      <vt:lpstr>幻灯片 57</vt:lpstr>
      <vt:lpstr>幻灯片 58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user</dc:creator>
  <cp:lastModifiedBy>PC</cp:lastModifiedBy>
  <cp:revision>1</cp:revision>
  <dcterms:created xsi:type="dcterms:W3CDTF">2012-06-06T01:30:27Z</dcterms:created>
  <dcterms:modified xsi:type="dcterms:W3CDTF">2017-07-27T02:49:32Z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2052-8.1.0.3483</vt:lpwstr>
  </property>
</Properties>
</file>