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E9753D-87AA-4863-A245-08C5D60085A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668BF0-A829-40BC-A5F6-ABDBA5B5B85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C63F0A-878F-4DD0-9CFD-C827424E62C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2C5FD6-312C-4BAE-B27D-1C1151EB942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40E768-684A-46D8-8753-58285B0B09D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5BF4F7-663E-40E5-BC6C-BCF4EE3E170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E0912B-C050-4621-A5F1-FE55226B4C8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B1B0AF-9E0B-4AB9-BB6E-1268C46FB06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698DD6-6301-4526-8F9F-9A1E83C4CBB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72500F-F8F7-4976-B568-D3422BCE0FC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981316-699A-4BDC-B671-B9BE168634C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B984C93-EF1A-4405-B9E6-BAA37965186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5vyk.5d6d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照片 2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28575"/>
            <a:ext cx="50228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照片 2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260350"/>
            <a:ext cx="91440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照片 2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624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照片 2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333375"/>
            <a:ext cx="91440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照片 2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照片 2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350"/>
            <a:ext cx="91440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照片 2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276225"/>
            <a:ext cx="91440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照片 2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620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照片 2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4925" y="276225"/>
            <a:ext cx="9142413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照片 2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9250"/>
            <a:ext cx="91440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照片 2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76225"/>
            <a:ext cx="91440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照片 2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350"/>
            <a:ext cx="91440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照片 225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3375"/>
            <a:ext cx="91440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7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2010-07-13T22:22:05Z</dcterms:created>
  <dcterms:modified xsi:type="dcterms:W3CDTF">2017-07-27T02:49:55Z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