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7D882-58B6-4F63-B613-1A7659B4C6C1}" type="datetimeFigureOut">
              <a:rPr lang="zh-CN" altLang="en-US" smtClean="0"/>
              <a:t>2013-6-19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935CC-E79F-4D92-8EAB-B736A88C4AE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封面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566863" y="0"/>
            <a:ext cx="60102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1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气球小熊内文2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792163"/>
            <a:ext cx="9144000" cy="527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全屏显示(4:3)</PresentationFormat>
  <Paragraphs>0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微软用户</cp:lastModifiedBy>
  <cp:revision>1</cp:revision>
  <dcterms:created xsi:type="dcterms:W3CDTF">2013-06-19T03:24:16Z</dcterms:created>
  <dcterms:modified xsi:type="dcterms:W3CDTF">2013-06-19T03:25:49Z</dcterms:modified>
</cp:coreProperties>
</file>