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6735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154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5593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435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872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028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519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529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1517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134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2324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B5C8-79FC-424E-A77B-2FF1B34AEA50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9FB08-4D1B-4290-8CCD-00117504F9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109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0175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7638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9342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318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全屏显示(4:3)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相册</dc:title>
  <dc:creator>Administrator</dc:creator>
  <cp:lastModifiedBy>Administrator</cp:lastModifiedBy>
  <cp:revision>2</cp:revision>
  <dcterms:created xsi:type="dcterms:W3CDTF">2017-06-06T09:00:37Z</dcterms:created>
  <dcterms:modified xsi:type="dcterms:W3CDTF">2017-06-06T09:02:50Z</dcterms:modified>
</cp:coreProperties>
</file>