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911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31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29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228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50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57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2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329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68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743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124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C98C9-B900-441C-A280-C9012F649C06}" type="datetimeFigureOut">
              <a:rPr lang="zh-CN" altLang="en-US" smtClean="0"/>
              <a:t>2017/6/10 Saturday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1930E-16F4-4475-B415-78D61650CD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20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2795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0912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299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7219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23528" y="116632"/>
            <a:ext cx="3456384" cy="25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小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老鼠救了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小鸡后来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到兔妈</a:t>
            </a: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妈家，看见兔妈妈正在为胡萝卜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太小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不够吃而犯愁。小老鼠拿出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魔术棒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指着胡萝卜说：“变变变，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大大大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。”胡萝卜一下子就变大了，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兔妈妈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高兴地谢了又谢。</a:t>
            </a:r>
          </a:p>
        </p:txBody>
      </p:sp>
    </p:spTree>
    <p:extLst>
      <p:ext uri="{BB962C8B-B14F-4D97-AF65-F5344CB8AC3E}">
        <p14:creationId xmlns:p14="http://schemas.microsoft.com/office/powerpoint/2010/main" val="94430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61</Words>
  <Application>Microsoft Office PowerPoint</Application>
  <PresentationFormat>全屏显示(4:3)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</cp:revision>
  <dcterms:created xsi:type="dcterms:W3CDTF">2017-06-05T11:39:42Z</dcterms:created>
  <dcterms:modified xsi:type="dcterms:W3CDTF">2017-06-10T08:38:43Z</dcterms:modified>
</cp:coreProperties>
</file>