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0" r:id="rId3"/>
    <p:sldId id="264" r:id="rId4"/>
    <p:sldId id="265" r:id="rId5"/>
    <p:sldId id="266" r:id="rId6"/>
    <p:sldId id="267" r:id="rId7"/>
    <p:sldId id="268" r:id="rId8"/>
    <p:sldId id="269" r:id="rId9"/>
  </p:sldIdLst>
  <p:sldSz cx="9144000" cy="5143500" type="screen16x9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125" d="100"/>
          <a:sy n="125" d="100"/>
        </p:scale>
        <p:origin x="-906" y="-3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38901"/>
          <a:stretch>
            <a:fillRect/>
          </a:stretch>
        </p:blipFill>
        <p:spPr>
          <a:xfrm>
            <a:off x="0" y="0"/>
            <a:ext cx="9144000" cy="5173345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283970" y="1132205"/>
            <a:ext cx="6804025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80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生病了</a:t>
            </a:r>
            <a:r>
              <a:rPr lang="zh-CN" altLang="en-US" sz="8000" b="1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怎么办</a:t>
            </a:r>
            <a:endParaRPr lang="zh-CN" altLang="en-US" sz="8000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"/>
          <p:cNvPicPr>
            <a:picLocks noGrp="1" noChangeAspect="1"/>
          </p:cNvPicPr>
          <p:nvPr isPhoto="1"/>
        </p:nvPicPr>
        <p:blipFill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59690" y="-66040"/>
            <a:ext cx="9258935" cy="520890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3"/>
          <p:cNvPicPr>
            <a:picLocks noGrp="1" noChangeAspect="1"/>
          </p:cNvPicPr>
          <p:nvPr isPhoto="1"/>
        </p:nvPicPr>
        <p:blipFill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5"/>
          <p:cNvPicPr>
            <a:picLocks noGrp="1" noChangeAspect="1"/>
          </p:cNvPicPr>
          <p:nvPr isPhoto="1"/>
        </p:nvPicPr>
        <p:blipFill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537"/>
            <a:ext cx="9144000" cy="5184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6"/>
          <p:cNvPicPr>
            <a:picLocks noGrp="1" noChangeAspect="1"/>
          </p:cNvPicPr>
          <p:nvPr isPhoto="1"/>
        </p:nvPicPr>
        <p:blipFill>
          <a:blip r:embed="rId1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WPS 演示</Application>
  <PresentationFormat>全屏显示(16:9)</PresentationFormat>
  <Paragraphs>2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Arial</vt:lpstr>
      <vt:lpstr>宋体</vt:lpstr>
      <vt:lpstr>Wingdings</vt:lpstr>
      <vt:lpstr>微软雅黑</vt:lpstr>
      <vt:lpstr>Arial Unicode MS</vt:lpstr>
      <vt:lpstr>Calibri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张晓蕾</cp:lastModifiedBy>
  <cp:revision>12</cp:revision>
  <dcterms:created xsi:type="dcterms:W3CDTF">2021-07-26T07:59:00Z</dcterms:created>
  <dcterms:modified xsi:type="dcterms:W3CDTF">2021-07-31T03:15:41Z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2052-11.1.0.10314</vt:lpwstr>
  </property>
</Properties>
</file>