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9616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1605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0065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6" y="0"/>
            <a:ext cx="914558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3978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3366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5763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5805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9054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2017-06-06T08:58:27Z</dcterms:created>
  <dcterms:modified xsi:type="dcterms:W3CDTF">2017-06-06T09:01:51Z</dcterms:modified>
</cp:coreProperties>
</file>