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63" r:id="rId5"/>
    <p:sldId id="260" r:id="rId6"/>
    <p:sldId id="264" r:id="rId7"/>
    <p:sldId id="265" r:id="rId8"/>
    <p:sldId id="257" r:id="rId9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62" y="-654"/>
      </p:cViewPr>
      <p:guideLst>
        <p:guide orient="horz" pos="161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" y="0"/>
            <a:ext cx="9135879" cy="51435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/>
          <a:srcRect l="5845" t="5457" r="7003" b="21273"/>
          <a:stretch>
            <a:fillRect/>
          </a:stretch>
        </p:blipFill>
        <p:spPr>
          <a:xfrm>
            <a:off x="5582185" y="4247156"/>
            <a:ext cx="1525847" cy="460581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668486" y="2971596"/>
            <a:ext cx="5119915" cy="3504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500" b="0">
                <a:solidFill>
                  <a:schemeClr val="tx1"/>
                </a:solidFill>
                <a:effectLst/>
                <a:latin typeface="+mn-ea"/>
                <a:ea typeface="+mn-ea"/>
              </a:defRPr>
            </a:lvl1pPr>
            <a:lvl2pPr marL="257175" indent="0" algn="ctr">
              <a:buNone/>
              <a:defRPr sz="1100"/>
            </a:lvl2pPr>
            <a:lvl3pPr marL="514350" indent="0" algn="ctr">
              <a:buNone/>
              <a:defRPr sz="1000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dirty="0" smtClean="0"/>
              <a:t>单击此处添加您的副标题</a:t>
            </a:r>
            <a:endParaRPr lang="zh-CN" altLang="en-US" dirty="0" smtClean="0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3668486" y="1828800"/>
            <a:ext cx="5119915" cy="966585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2700" b="1" kern="1000" baseline="0">
                <a:solidFill>
                  <a:srgbClr val="01B386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800">
                <a:solidFill>
                  <a:schemeClr val="accent1"/>
                </a:solidFill>
              </a:defRPr>
            </a:lvl1pPr>
            <a:lvl2pPr>
              <a:defRPr sz="1400"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8" y="1581152"/>
            <a:ext cx="5995988" cy="926306"/>
          </a:xfrm>
        </p:spPr>
        <p:txBody>
          <a:bodyPr anchor="b">
            <a:normAutofit/>
          </a:bodyPr>
          <a:lstStyle>
            <a:lvl1pPr algn="ctr">
              <a:defRPr sz="20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038171" y="2550318"/>
            <a:ext cx="3067663" cy="268109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  <a:lvl2pPr marL="25717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93345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1" y="93345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899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8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8" y="16502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16502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4" y="400052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797724"/>
            <a:ext cx="4629150" cy="3655219"/>
          </a:xfrm>
        </p:spPr>
        <p:txBody>
          <a:bodyPr>
            <a:normAutofit/>
          </a:bodyPr>
          <a:lstStyle>
            <a:lvl1pPr>
              <a:defRPr sz="11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4" y="1600202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2"/>
            <a:ext cx="4629150" cy="3655219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600"/>
            </a:lvl2pPr>
            <a:lvl3pPr marL="514350" indent="0">
              <a:buNone/>
              <a:defRPr sz="1400"/>
            </a:lvl3pPr>
            <a:lvl4pPr marL="771525" indent="0">
              <a:buNone/>
              <a:defRPr sz="1100"/>
            </a:lvl4pPr>
            <a:lvl5pPr marL="1028700" indent="0">
              <a:buNone/>
              <a:defRPr sz="1100"/>
            </a:lvl5pPr>
            <a:lvl6pPr marL="1285875" indent="0">
              <a:buNone/>
              <a:defRPr sz="1100"/>
            </a:lvl6pPr>
            <a:lvl7pPr marL="1543050" indent="0">
              <a:buNone/>
              <a:defRPr sz="1100"/>
            </a:lvl7pPr>
            <a:lvl8pPr marL="1800225" indent="0">
              <a:buNone/>
              <a:defRPr sz="1100"/>
            </a:lvl8pPr>
            <a:lvl9pPr marL="2057400" indent="0">
              <a:buNone/>
              <a:defRPr sz="11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9" y="273844"/>
            <a:ext cx="886883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3" y="273844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4.pn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6"/>
            <a:ext cx="9144000" cy="5136669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6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BAF62-4AC9-470E-A286-B8A7332568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6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6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89BE8-AB20-401A-885B-4A41120C5C12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550070" y="207484"/>
            <a:ext cx="8051006" cy="597008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550069" y="900112"/>
            <a:ext cx="8051006" cy="382510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7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271780" indent="-271780" algn="just" defTabSz="51435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accent1"/>
        </a:buClr>
        <a:buSzPct val="90000"/>
        <a:buFontTx/>
        <a:buBlip>
          <a:blip r:embed="rId13"/>
        </a:buBlip>
        <a:defRPr lang="zh-CN" altLang="en-US" sz="1800" kern="1200" baseline="0" dirty="0" smtClean="0">
          <a:solidFill>
            <a:schemeClr val="accent1"/>
          </a:solidFill>
          <a:latin typeface="+mn-ea"/>
          <a:ea typeface="+mn-ea"/>
          <a:cs typeface="+mn-cs"/>
        </a:defRPr>
      </a:lvl1pPr>
      <a:lvl2pPr marL="271780" indent="-271780" algn="just" defTabSz="514350" rtl="0" eaLnBrk="1" latinLnBrk="0" hangingPunct="1">
        <a:lnSpc>
          <a:spcPct val="120000"/>
        </a:lnSpc>
        <a:spcBef>
          <a:spcPts val="0"/>
        </a:spcBef>
        <a:spcAft>
          <a:spcPts val="9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4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325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0043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805A9-59C1-4935-A611-920AC7A84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903B3-89C1-4E5D-A85D-E98CCFCE8B0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8" y="1113069"/>
            <a:ext cx="7773074" cy="232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508104" y="4227934"/>
            <a:ext cx="1728192" cy="504056"/>
          </a:xfrm>
          <a:prstGeom prst="rect">
            <a:avLst/>
          </a:prstGeom>
          <a:solidFill>
            <a:srgbClr val="F8F3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59690"/>
            <a:ext cx="9144000" cy="5203190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1930" y="1017905"/>
            <a:ext cx="2379345" cy="279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波形 1"/>
          <p:cNvSpPr/>
          <p:nvPr/>
        </p:nvSpPr>
        <p:spPr>
          <a:xfrm>
            <a:off x="7992012" y="3079368"/>
            <a:ext cx="1152128" cy="1211955"/>
          </a:xfrm>
          <a:prstGeom prst="wave">
            <a:avLst>
              <a:gd name="adj1" fmla="val 8654"/>
              <a:gd name="adj2" fmla="val 0"/>
            </a:avLst>
          </a:prstGeom>
          <a:solidFill>
            <a:srgbClr val="00CC66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3365" cy="5139055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4357" y="1784910"/>
            <a:ext cx="2592288" cy="304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波形 1"/>
          <p:cNvSpPr/>
          <p:nvPr/>
        </p:nvSpPr>
        <p:spPr>
          <a:xfrm>
            <a:off x="7074437" y="2643758"/>
            <a:ext cx="1152128" cy="1211955"/>
          </a:xfrm>
          <a:prstGeom prst="wave">
            <a:avLst>
              <a:gd name="adj1" fmla="val 8654"/>
              <a:gd name="adj2" fmla="val 0"/>
            </a:avLst>
          </a:prstGeom>
          <a:solidFill>
            <a:srgbClr val="00CC66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t="15036" r="-283" b="6131"/>
          <a:stretch>
            <a:fillRect/>
          </a:stretch>
        </p:blipFill>
        <p:spPr>
          <a:xfrm>
            <a:off x="0" y="-39370"/>
            <a:ext cx="9174480" cy="5205095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8655" y="2098040"/>
            <a:ext cx="2379345" cy="279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波形 3"/>
          <p:cNvSpPr/>
          <p:nvPr/>
        </p:nvSpPr>
        <p:spPr>
          <a:xfrm>
            <a:off x="4924962" y="3859783"/>
            <a:ext cx="1152128" cy="1211955"/>
          </a:xfrm>
          <a:prstGeom prst="wave">
            <a:avLst>
              <a:gd name="adj1" fmla="val 8654"/>
              <a:gd name="adj2" fmla="val 0"/>
            </a:avLst>
          </a:prstGeom>
          <a:solidFill>
            <a:srgbClr val="00CC66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rcRect t="14493"/>
          <a:stretch>
            <a:fillRect/>
          </a:stretch>
        </p:blipFill>
        <p:spPr>
          <a:xfrm>
            <a:off x="0" y="-106045"/>
            <a:ext cx="9144635" cy="5300980"/>
          </a:xfrm>
          <a:prstGeom prst="rect">
            <a:avLst/>
          </a:prstGeom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5877" y="1776655"/>
            <a:ext cx="2592288" cy="304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波形 2"/>
          <p:cNvSpPr/>
          <p:nvPr/>
        </p:nvSpPr>
        <p:spPr>
          <a:xfrm>
            <a:off x="3995957" y="2691383"/>
            <a:ext cx="1152128" cy="1211955"/>
          </a:xfrm>
          <a:prstGeom prst="wave">
            <a:avLst>
              <a:gd name="adj1" fmla="val 8654"/>
              <a:gd name="adj2" fmla="val 0"/>
            </a:avLst>
          </a:prstGeom>
          <a:solidFill>
            <a:srgbClr val="00CC66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istrator\Desktop\timg (6).pn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32"/>
          <a:stretch>
            <a:fillRect/>
          </a:stretch>
        </p:blipFill>
        <p:spPr bwMode="auto">
          <a:xfrm>
            <a:off x="0" y="1635647"/>
            <a:ext cx="9144000" cy="350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标题 9"/>
          <p:cNvSpPr>
            <a:spLocks noGrp="1"/>
          </p:cNvSpPr>
          <p:nvPr>
            <p:ph type="title" idx="4294967295"/>
          </p:nvPr>
        </p:nvSpPr>
        <p:spPr>
          <a:xfrm>
            <a:off x="1835696" y="299528"/>
            <a:ext cx="5410200" cy="85725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sz="36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绿色的世界</a:t>
            </a:r>
            <a:endParaRPr lang="zh-CN" altLang="en-US" sz="36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内容占位符 10"/>
          <p:cNvSpPr>
            <a:spLocks noGrp="1"/>
          </p:cNvSpPr>
          <p:nvPr>
            <p:ph idx="4294967295"/>
          </p:nvPr>
        </p:nvSpPr>
        <p:spPr>
          <a:xfrm>
            <a:off x="2993641" y="1264320"/>
            <a:ext cx="4026631" cy="339566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</a:t>
            </a: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的天空，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绿色的小猫，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绿色的蛋糕，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绿色的手套，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这儿一片绿，那儿一片绿，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到处都是绿、绿、绿。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当我把绿色的眼镜拿掉，</a:t>
            </a:r>
            <a:endParaRPr lang="zh-CN" altLang="zh-CN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绿色的世界忽然不见了。</a:t>
            </a:r>
            <a:endParaRPr lang="zh-CN" altLang="en-US" sz="24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000120140530A99PPBG">
  <a:themeElements>
    <a:clrScheme name="自定义 560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01B288"/>
      </a:accent1>
      <a:accent2>
        <a:srgbClr val="2D9C9F"/>
      </a:accent2>
      <a:accent3>
        <a:srgbClr val="778FAE"/>
      </a:accent3>
      <a:accent4>
        <a:srgbClr val="9072B2"/>
      </a:accent4>
      <a:accent5>
        <a:srgbClr val="B39572"/>
      </a:accent5>
      <a:accent6>
        <a:srgbClr val="C00000"/>
      </a:accent6>
      <a:hlink>
        <a:srgbClr val="00B0F0"/>
      </a:hlink>
      <a:folHlink>
        <a:srgbClr val="AFB2B4"/>
      </a:folHlink>
    </a:clrScheme>
    <a:fontScheme name="自定义 43">
      <a:majorFont>
        <a:latin typeface="Broadway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A000120150508A05KPBG</Template>
  <TotalTime>0</TotalTime>
  <Words>73</Words>
  <Application>WPS 演示</Application>
  <PresentationFormat>全屏显示(16:9)</PresentationFormat>
  <Paragraphs>11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幼圆</vt:lpstr>
      <vt:lpstr>楷体</vt:lpstr>
      <vt:lpstr>Calibri</vt:lpstr>
      <vt:lpstr>Arial Unicode MS</vt:lpstr>
      <vt:lpstr>A000120140530A99PPBG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绿色的世界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张晓蕾</cp:lastModifiedBy>
  <cp:revision>15</cp:revision>
  <dcterms:created xsi:type="dcterms:W3CDTF">2017-04-03T11:24:00Z</dcterms:created>
  <dcterms:modified xsi:type="dcterms:W3CDTF">2021-07-31T03:32:51Z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